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326" r:id="rId5"/>
    <p:sldId id="494" r:id="rId6"/>
    <p:sldId id="501" r:id="rId7"/>
    <p:sldId id="475" r:id="rId8"/>
    <p:sldId id="500" r:id="rId9"/>
    <p:sldId id="496" r:id="rId10"/>
    <p:sldId id="493" r:id="rId11"/>
    <p:sldId id="497" r:id="rId12"/>
    <p:sldId id="491" r:id="rId13"/>
    <p:sldId id="405" r:id="rId14"/>
    <p:sldId id="470" r:id="rId15"/>
    <p:sldId id="492" r:id="rId16"/>
    <p:sldId id="498" r:id="rId17"/>
    <p:sldId id="50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296" userDrawn="1">
          <p15:clr>
            <a:srgbClr val="A4A3A4"/>
          </p15:clr>
        </p15:guide>
        <p15:guide id="4" orient="horz" pos="216" userDrawn="1">
          <p15:clr>
            <a:srgbClr val="A4A3A4"/>
          </p15:clr>
        </p15:guide>
        <p15:guide id="5" pos="384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5A8A3F-295C-1A7B-1B64-BE042558BF13}" name="Aimee Curtright" initials="AC" userId="S::acurtrig@rand.org::3642d2a3-c6bc-4b38-97b2-a9e1fb085ae0" providerId="AD"/>
  <p188:author id="{4EEC4D51-15A1-ECFE-2A00-1853D4A98C66}" name="Fabian Villalobos" initials="FV" userId="S::fvillalo@rand.org::4938c63c-d821-4b77-b095-b6f29f0e4f1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urtright, Aimee" initials="CA" lastIdx="6" clrIdx="0">
    <p:extLst>
      <p:ext uri="{19B8F6BF-5375-455C-9EA6-DF929625EA0E}">
        <p15:presenceInfo xmlns:p15="http://schemas.microsoft.com/office/powerpoint/2012/main" userId="S::acurtrig@rand.org::3642d2a3-c6bc-4b38-97b2-a9e1fb085ae0" providerId="AD"/>
      </p:ext>
    </p:extLst>
  </p:cmAuthor>
  <p:cmAuthor id="2" name="Fabian Villalobos" initials="FV" lastIdx="4" clrIdx="1">
    <p:extLst>
      <p:ext uri="{19B8F6BF-5375-455C-9EA6-DF929625EA0E}">
        <p15:presenceInfo xmlns:p15="http://schemas.microsoft.com/office/powerpoint/2012/main" userId="S::fvillalo@rand.org::4938c63c-d821-4b77-b095-b6f29f0e4f1e" providerId="AD"/>
      </p:ext>
    </p:extLst>
  </p:cmAuthor>
  <p:cmAuthor id="3" name="Silberglitt, Richard" initials="SR" lastIdx="1" clrIdx="2">
    <p:extLst>
      <p:ext uri="{19B8F6BF-5375-455C-9EA6-DF929625EA0E}">
        <p15:presenceInfo xmlns:p15="http://schemas.microsoft.com/office/powerpoint/2012/main" userId="S::richard@rand.org::e54045b1-7923-4bff-bef8-cac8558eefd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699"/>
    <a:srgbClr val="B289BD"/>
    <a:srgbClr val="CFD5EA"/>
    <a:srgbClr val="F7CAAB"/>
    <a:srgbClr val="A1A4AE"/>
    <a:srgbClr val="E9EBF5"/>
    <a:srgbClr val="5A9DDA"/>
    <a:srgbClr val="4E79A7"/>
    <a:srgbClr val="6600FF"/>
    <a:srgbClr val="8CD1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D1464B-0EA5-489B-B841-8316E9931E45}" v="363" dt="2024-03-06T20:37:21.8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1074" y="90"/>
      </p:cViewPr>
      <p:guideLst>
        <p:guide orient="horz" pos="2160"/>
        <p:guide pos="3840"/>
        <p:guide pos="7296"/>
        <p:guide orient="horz" pos="216"/>
        <p:guide pos="384"/>
        <p:guide orient="horz" pos="72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bian Villalobos" userId="4938c63c-d821-4b77-b095-b6f29f0e4f1e" providerId="ADAL" clId="{0FD1464B-0EA5-489B-B841-8316E9931E45}"/>
    <pc:docChg chg="undo redo custSel addSld delSld modSld sldOrd">
      <pc:chgData name="Fabian Villalobos" userId="4938c63c-d821-4b77-b095-b6f29f0e4f1e" providerId="ADAL" clId="{0FD1464B-0EA5-489B-B841-8316E9931E45}" dt="2024-03-06T20:37:21.861" v="3580" actId="1076"/>
      <pc:docMkLst>
        <pc:docMk/>
      </pc:docMkLst>
      <pc:sldChg chg="addSp delSp modSp del mod ord">
        <pc:chgData name="Fabian Villalobos" userId="4938c63c-d821-4b77-b095-b6f29f0e4f1e" providerId="ADAL" clId="{0FD1464B-0EA5-489B-B841-8316E9931E45}" dt="2024-03-06T20:35:40.484" v="3561" actId="47"/>
        <pc:sldMkLst>
          <pc:docMk/>
          <pc:sldMk cId="2667644932" sldId="323"/>
        </pc:sldMkLst>
        <pc:spChg chg="add del mod">
          <ac:chgData name="Fabian Villalobos" userId="4938c63c-d821-4b77-b095-b6f29f0e4f1e" providerId="ADAL" clId="{0FD1464B-0EA5-489B-B841-8316E9931E45}" dt="2024-03-06T20:33:12.407" v="3528" actId="478"/>
          <ac:spMkLst>
            <pc:docMk/>
            <pc:sldMk cId="2667644932" sldId="323"/>
            <ac:spMk id="3" creationId="{0C80F553-EE24-5371-82F0-76C3E1D6C757}"/>
          </ac:spMkLst>
        </pc:spChg>
        <pc:spChg chg="add mod">
          <ac:chgData name="Fabian Villalobos" userId="4938c63c-d821-4b77-b095-b6f29f0e4f1e" providerId="ADAL" clId="{0FD1464B-0EA5-489B-B841-8316E9931E45}" dt="2024-03-06T20:33:09.528" v="3527" actId="207"/>
          <ac:spMkLst>
            <pc:docMk/>
            <pc:sldMk cId="2667644932" sldId="323"/>
            <ac:spMk id="4" creationId="{2A91618A-09CC-6102-9B48-7E345C46197D}"/>
          </ac:spMkLst>
        </pc:spChg>
      </pc:sldChg>
      <pc:sldChg chg="addSp modSp mod modNotesTx">
        <pc:chgData name="Fabian Villalobos" userId="4938c63c-d821-4b77-b095-b6f29f0e4f1e" providerId="ADAL" clId="{0FD1464B-0EA5-489B-B841-8316E9931E45}" dt="2024-03-06T20:35:30.781" v="3557" actId="14100"/>
        <pc:sldMkLst>
          <pc:docMk/>
          <pc:sldMk cId="633692240" sldId="326"/>
        </pc:sldMkLst>
        <pc:spChg chg="mod">
          <ac:chgData name="Fabian Villalobos" userId="4938c63c-d821-4b77-b095-b6f29f0e4f1e" providerId="ADAL" clId="{0FD1464B-0EA5-489B-B841-8316E9931E45}" dt="2024-03-06T08:02:47.872" v="85" actId="14100"/>
          <ac:spMkLst>
            <pc:docMk/>
            <pc:sldMk cId="633692240" sldId="326"/>
            <ac:spMk id="2" creationId="{00000000-0000-0000-0000-000000000000}"/>
          </ac:spMkLst>
        </pc:spChg>
        <pc:spChg chg="mod">
          <ac:chgData name="Fabian Villalobos" userId="4938c63c-d821-4b77-b095-b6f29f0e4f1e" providerId="ADAL" clId="{0FD1464B-0EA5-489B-B841-8316E9931E45}" dt="2024-03-06T20:35:30.781" v="3557" actId="14100"/>
          <ac:spMkLst>
            <pc:docMk/>
            <pc:sldMk cId="633692240" sldId="326"/>
            <ac:spMk id="3" creationId="{00000000-0000-0000-0000-000000000000}"/>
          </ac:spMkLst>
        </pc:spChg>
        <pc:picChg chg="add mod modCrop">
          <ac:chgData name="Fabian Villalobos" userId="4938c63c-d821-4b77-b095-b6f29f0e4f1e" providerId="ADAL" clId="{0FD1464B-0EA5-489B-B841-8316E9931E45}" dt="2024-03-05T04:14:37.903" v="57" actId="18131"/>
          <ac:picMkLst>
            <pc:docMk/>
            <pc:sldMk cId="633692240" sldId="326"/>
            <ac:picMk id="5" creationId="{9A80433F-0F7F-2689-402D-8E65EA893556}"/>
          </ac:picMkLst>
        </pc:picChg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2336428817" sldId="365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78312423" sldId="386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1558707689" sldId="389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3257864010" sldId="392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1192037176" sldId="394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2116499315" sldId="396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3936162487" sldId="397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3705371663" sldId="404"/>
        </pc:sldMkLst>
      </pc:sldChg>
      <pc:sldChg chg="addSp delSp modSp mod ord modNotesTx">
        <pc:chgData name="Fabian Villalobos" userId="4938c63c-d821-4b77-b095-b6f29f0e4f1e" providerId="ADAL" clId="{0FD1464B-0EA5-489B-B841-8316E9931E45}" dt="2024-03-06T20:29:12.681" v="3494" actId="21"/>
        <pc:sldMkLst>
          <pc:docMk/>
          <pc:sldMk cId="262873260" sldId="405"/>
        </pc:sldMkLst>
        <pc:spChg chg="mod">
          <ac:chgData name="Fabian Villalobos" userId="4938c63c-d821-4b77-b095-b6f29f0e4f1e" providerId="ADAL" clId="{0FD1464B-0EA5-489B-B841-8316E9931E45}" dt="2024-03-06T18:51:59.285" v="2208" actId="14100"/>
          <ac:spMkLst>
            <pc:docMk/>
            <pc:sldMk cId="262873260" sldId="405"/>
            <ac:spMk id="4" creationId="{39628BE1-459C-0467-4442-0DAB51366970}"/>
          </ac:spMkLst>
        </pc:spChg>
        <pc:spChg chg="mod">
          <ac:chgData name="Fabian Villalobos" userId="4938c63c-d821-4b77-b095-b6f29f0e4f1e" providerId="ADAL" clId="{0FD1464B-0EA5-489B-B841-8316E9931E45}" dt="2024-03-06T08:08:37.485" v="214"/>
          <ac:spMkLst>
            <pc:docMk/>
            <pc:sldMk cId="262873260" sldId="405"/>
            <ac:spMk id="5" creationId="{9C730A32-1D6C-68E2-89A6-3252D9B20141}"/>
          </ac:spMkLst>
        </pc:spChg>
        <pc:spChg chg="mod">
          <ac:chgData name="Fabian Villalobos" userId="4938c63c-d821-4b77-b095-b6f29f0e4f1e" providerId="ADAL" clId="{0FD1464B-0EA5-489B-B841-8316E9931E45}" dt="2024-03-06T08:08:37.485" v="214"/>
          <ac:spMkLst>
            <pc:docMk/>
            <pc:sldMk cId="262873260" sldId="405"/>
            <ac:spMk id="6" creationId="{36CB7C79-3ED6-2E08-6B8C-5712841DC563}"/>
          </ac:spMkLst>
        </pc:spChg>
        <pc:spChg chg="mod">
          <ac:chgData name="Fabian Villalobos" userId="4938c63c-d821-4b77-b095-b6f29f0e4f1e" providerId="ADAL" clId="{0FD1464B-0EA5-489B-B841-8316E9931E45}" dt="2024-03-06T08:08:37.485" v="214"/>
          <ac:spMkLst>
            <pc:docMk/>
            <pc:sldMk cId="262873260" sldId="405"/>
            <ac:spMk id="7" creationId="{06D37753-C53F-ECBE-05E5-7AA4E89B988E}"/>
          </ac:spMkLst>
        </pc:spChg>
        <pc:spChg chg="mod">
          <ac:chgData name="Fabian Villalobos" userId="4938c63c-d821-4b77-b095-b6f29f0e4f1e" providerId="ADAL" clId="{0FD1464B-0EA5-489B-B841-8316E9931E45}" dt="2024-03-06T09:45:24.932" v="1746" actId="20577"/>
          <ac:spMkLst>
            <pc:docMk/>
            <pc:sldMk cId="262873260" sldId="405"/>
            <ac:spMk id="8" creationId="{15553EDD-0E82-4DA6-84FA-8F0598417719}"/>
          </ac:spMkLst>
        </pc:spChg>
        <pc:spChg chg="del">
          <ac:chgData name="Fabian Villalobos" userId="4938c63c-d821-4b77-b095-b6f29f0e4f1e" providerId="ADAL" clId="{0FD1464B-0EA5-489B-B841-8316E9931E45}" dt="2024-03-06T08:08:32.595" v="212" actId="478"/>
          <ac:spMkLst>
            <pc:docMk/>
            <pc:sldMk cId="262873260" sldId="405"/>
            <ac:spMk id="13" creationId="{1718ECFD-2C58-477F-8048-E6FA24B81756}"/>
          </ac:spMkLst>
        </pc:spChg>
        <pc:spChg chg="add mod">
          <ac:chgData name="Fabian Villalobos" userId="4938c63c-d821-4b77-b095-b6f29f0e4f1e" providerId="ADAL" clId="{0FD1464B-0EA5-489B-B841-8316E9931E45}" dt="2024-03-06T20:20:10.476" v="3372" actId="1076"/>
          <ac:spMkLst>
            <pc:docMk/>
            <pc:sldMk cId="262873260" sldId="405"/>
            <ac:spMk id="15" creationId="{B2F0CDE4-E8B0-1C11-0D6F-3FA840CA1E13}"/>
          </ac:spMkLst>
        </pc:spChg>
        <pc:spChg chg="mod">
          <ac:chgData name="Fabian Villalobos" userId="4938c63c-d821-4b77-b095-b6f29f0e4f1e" providerId="ADAL" clId="{0FD1464B-0EA5-489B-B841-8316E9931E45}" dt="2024-03-06T20:04:18.885" v="3029" actId="20577"/>
          <ac:spMkLst>
            <pc:docMk/>
            <pc:sldMk cId="262873260" sldId="405"/>
            <ac:spMk id="21" creationId="{775B98A3-8D19-42B2-87AA-117E485F3A90}"/>
          </ac:spMkLst>
        </pc:spChg>
        <pc:grpChg chg="add mod">
          <ac:chgData name="Fabian Villalobos" userId="4938c63c-d821-4b77-b095-b6f29f0e4f1e" providerId="ADAL" clId="{0FD1464B-0EA5-489B-B841-8316E9931E45}" dt="2024-03-06T08:08:37.485" v="214"/>
          <ac:grpSpMkLst>
            <pc:docMk/>
            <pc:sldMk cId="262873260" sldId="405"/>
            <ac:grpSpMk id="2" creationId="{409CFC72-6E54-14E0-4EDB-FD412D8C6630}"/>
          </ac:grpSpMkLst>
        </pc:grpChg>
        <pc:grpChg chg="del">
          <ac:chgData name="Fabian Villalobos" userId="4938c63c-d821-4b77-b095-b6f29f0e4f1e" providerId="ADAL" clId="{0FD1464B-0EA5-489B-B841-8316E9931E45}" dt="2024-03-06T08:08:37.264" v="213" actId="478"/>
          <ac:grpSpMkLst>
            <pc:docMk/>
            <pc:sldMk cId="262873260" sldId="405"/>
            <ac:grpSpMk id="9" creationId="{2C83AAFC-12B1-47CB-93C9-E63303483125}"/>
          </ac:grpSpMkLst>
        </pc:grpChg>
        <pc:picChg chg="mod">
          <ac:chgData name="Fabian Villalobos" userId="4938c63c-d821-4b77-b095-b6f29f0e4f1e" providerId="ADAL" clId="{0FD1464B-0EA5-489B-B841-8316E9931E45}" dt="2024-03-06T18:52:04.812" v="2210" actId="14100"/>
          <ac:picMkLst>
            <pc:docMk/>
            <pc:sldMk cId="262873260" sldId="405"/>
            <ac:picMk id="3" creationId="{EC92B256-90E0-8750-3504-9164359EF6B9}"/>
          </ac:picMkLst>
        </pc:picChg>
        <pc:picChg chg="add del mod">
          <ac:chgData name="Fabian Villalobos" userId="4938c63c-d821-4b77-b095-b6f29f0e4f1e" providerId="ADAL" clId="{0FD1464B-0EA5-489B-B841-8316E9931E45}" dt="2024-03-06T20:29:12.681" v="3494" actId="21"/>
          <ac:picMkLst>
            <pc:docMk/>
            <pc:sldMk cId="262873260" sldId="405"/>
            <ac:picMk id="5122" creationId="{4DB7CD2B-62F7-164A-7D3A-43F3EE4B289E}"/>
          </ac:picMkLst>
        </pc:picChg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2133512951" sldId="406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3899356063" sldId="407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3669439232" sldId="408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760616045" sldId="409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2801205634" sldId="412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2228079456" sldId="413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322880397" sldId="414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2158042900" sldId="420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3050291846" sldId="421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2024948278" sldId="422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28391971" sldId="424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3260509401" sldId="426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3754386242" sldId="428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3232813569" sldId="433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1642783116" sldId="436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4023846648" sldId="440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3038953080" sldId="442"/>
        </pc:sldMkLst>
      </pc:sldChg>
      <pc:sldChg chg="addSp delSp modSp del mod ord modNotesTx">
        <pc:chgData name="Fabian Villalobos" userId="4938c63c-d821-4b77-b095-b6f29f0e4f1e" providerId="ADAL" clId="{0FD1464B-0EA5-489B-B841-8316E9931E45}" dt="2024-03-06T20:28:40.708" v="3491" actId="47"/>
        <pc:sldMkLst>
          <pc:docMk/>
          <pc:sldMk cId="1651438627" sldId="443"/>
        </pc:sldMkLst>
        <pc:spChg chg="mod">
          <ac:chgData name="Fabian Villalobos" userId="4938c63c-d821-4b77-b095-b6f29f0e4f1e" providerId="ADAL" clId="{0FD1464B-0EA5-489B-B841-8316E9931E45}" dt="2024-03-06T08:05:32.432" v="171"/>
          <ac:spMkLst>
            <pc:docMk/>
            <pc:sldMk cId="1651438627" sldId="443"/>
            <ac:spMk id="13" creationId="{3BE667A6-2F8A-2A33-AB1D-CA6C20EFCD7F}"/>
          </ac:spMkLst>
        </pc:spChg>
        <pc:spChg chg="mod">
          <ac:chgData name="Fabian Villalobos" userId="4938c63c-d821-4b77-b095-b6f29f0e4f1e" providerId="ADAL" clId="{0FD1464B-0EA5-489B-B841-8316E9931E45}" dt="2024-03-06T08:05:32.432" v="171"/>
          <ac:spMkLst>
            <pc:docMk/>
            <pc:sldMk cId="1651438627" sldId="443"/>
            <ac:spMk id="14" creationId="{1E860C7A-03F7-7434-EFC6-77A901DEEF15}"/>
          </ac:spMkLst>
        </pc:spChg>
        <pc:spChg chg="mod">
          <ac:chgData name="Fabian Villalobos" userId="4938c63c-d821-4b77-b095-b6f29f0e4f1e" providerId="ADAL" clId="{0FD1464B-0EA5-489B-B841-8316E9931E45}" dt="2024-03-06T08:05:32.432" v="171"/>
          <ac:spMkLst>
            <pc:docMk/>
            <pc:sldMk cId="1651438627" sldId="443"/>
            <ac:spMk id="20" creationId="{7C62EA74-5645-8A14-B896-112F22B69828}"/>
          </ac:spMkLst>
        </pc:spChg>
        <pc:grpChg chg="add mod">
          <ac:chgData name="Fabian Villalobos" userId="4938c63c-d821-4b77-b095-b6f29f0e4f1e" providerId="ADAL" clId="{0FD1464B-0EA5-489B-B841-8316E9931E45}" dt="2024-03-06T08:05:32.432" v="171"/>
          <ac:grpSpMkLst>
            <pc:docMk/>
            <pc:sldMk cId="1651438627" sldId="443"/>
            <ac:grpSpMk id="3" creationId="{7A6A600E-CCCC-BBCF-72D6-3E5752D35A6F}"/>
          </ac:grpSpMkLst>
        </pc:grpChg>
        <pc:grpChg chg="del">
          <ac:chgData name="Fabian Villalobos" userId="4938c63c-d821-4b77-b095-b6f29f0e4f1e" providerId="ADAL" clId="{0FD1464B-0EA5-489B-B841-8316E9931E45}" dt="2024-03-06T08:05:32.232" v="170" actId="478"/>
          <ac:grpSpMkLst>
            <pc:docMk/>
            <pc:sldMk cId="1651438627" sldId="443"/>
            <ac:grpSpMk id="4" creationId="{8CBC43E7-8442-4215-84E6-3A09B22AECC3}"/>
          </ac:grpSpMkLst>
        </pc:grpChg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2256851044" sldId="444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1395602122" sldId="445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2601042570" sldId="446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2819670638" sldId="447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1470678745" sldId="448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1881754029" sldId="449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648978096" sldId="451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2358546725" sldId="453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408447385" sldId="454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2457358121" sldId="456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3631643285" sldId="458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2705325761" sldId="459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3343898829" sldId="464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1049160324" sldId="466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3038197546" sldId="469"/>
        </pc:sldMkLst>
      </pc:sldChg>
      <pc:sldChg chg="addSp delSp modSp mod ord modNotesTx">
        <pc:chgData name="Fabian Villalobos" userId="4938c63c-d821-4b77-b095-b6f29f0e4f1e" providerId="ADAL" clId="{0FD1464B-0EA5-489B-B841-8316E9931E45}" dt="2024-03-06T10:21:31.875" v="2139" actId="20577"/>
        <pc:sldMkLst>
          <pc:docMk/>
          <pc:sldMk cId="1599242827" sldId="470"/>
        </pc:sldMkLst>
        <pc:spChg chg="del mod">
          <ac:chgData name="Fabian Villalobos" userId="4938c63c-d821-4b77-b095-b6f29f0e4f1e" providerId="ADAL" clId="{0FD1464B-0EA5-489B-B841-8316E9931E45}" dt="2024-03-06T08:12:02.570" v="304" actId="478"/>
          <ac:spMkLst>
            <pc:docMk/>
            <pc:sldMk cId="1599242827" sldId="470"/>
            <ac:spMk id="9" creationId="{28689EC7-0AFF-8238-1BEC-CA6835ECE406}"/>
          </ac:spMkLst>
        </pc:spChg>
        <pc:spChg chg="del mod">
          <ac:chgData name="Fabian Villalobos" userId="4938c63c-d821-4b77-b095-b6f29f0e4f1e" providerId="ADAL" clId="{0FD1464B-0EA5-489B-B841-8316E9931E45}" dt="2024-03-06T08:59:08.659" v="881" actId="478"/>
          <ac:spMkLst>
            <pc:docMk/>
            <pc:sldMk cId="1599242827" sldId="470"/>
            <ac:spMk id="10" creationId="{DED950CD-5961-08A8-5D3E-2C93F7C9D620}"/>
          </ac:spMkLst>
        </pc:spChg>
        <pc:spChg chg="del mod">
          <ac:chgData name="Fabian Villalobos" userId="4938c63c-d821-4b77-b095-b6f29f0e4f1e" providerId="ADAL" clId="{0FD1464B-0EA5-489B-B841-8316E9931E45}" dt="2024-03-06T08:59:08.659" v="881" actId="478"/>
          <ac:spMkLst>
            <pc:docMk/>
            <pc:sldMk cId="1599242827" sldId="470"/>
            <ac:spMk id="12" creationId="{A3383058-8119-7E81-A3F9-9D4A1B0CAC7A}"/>
          </ac:spMkLst>
        </pc:spChg>
        <pc:spChg chg="del mod">
          <ac:chgData name="Fabian Villalobos" userId="4938c63c-d821-4b77-b095-b6f29f0e4f1e" providerId="ADAL" clId="{0FD1464B-0EA5-489B-B841-8316E9931E45}" dt="2024-03-06T08:59:01.101" v="880" actId="478"/>
          <ac:spMkLst>
            <pc:docMk/>
            <pc:sldMk cId="1599242827" sldId="470"/>
            <ac:spMk id="15" creationId="{EB825515-1CFE-0B66-DB50-233F97258C06}"/>
          </ac:spMkLst>
        </pc:spChg>
        <pc:spChg chg="del mod">
          <ac:chgData name="Fabian Villalobos" userId="4938c63c-d821-4b77-b095-b6f29f0e4f1e" providerId="ADAL" clId="{0FD1464B-0EA5-489B-B841-8316E9931E45}" dt="2024-03-06T08:59:08.659" v="881" actId="478"/>
          <ac:spMkLst>
            <pc:docMk/>
            <pc:sldMk cId="1599242827" sldId="470"/>
            <ac:spMk id="17" creationId="{A10B67A9-A3C6-54D3-569C-FA8658E818D3}"/>
          </ac:spMkLst>
        </pc:spChg>
        <pc:spChg chg="del mod">
          <ac:chgData name="Fabian Villalobos" userId="4938c63c-d821-4b77-b095-b6f29f0e4f1e" providerId="ADAL" clId="{0FD1464B-0EA5-489B-B841-8316E9931E45}" dt="2024-03-06T08:59:08.659" v="881" actId="478"/>
          <ac:spMkLst>
            <pc:docMk/>
            <pc:sldMk cId="1599242827" sldId="470"/>
            <ac:spMk id="18" creationId="{36FF55E9-AC56-0740-B0EF-A5037E0CCFE6}"/>
          </ac:spMkLst>
        </pc:spChg>
        <pc:spChg chg="mod">
          <ac:chgData name="Fabian Villalobos" userId="4938c63c-d821-4b77-b095-b6f29f0e4f1e" providerId="ADAL" clId="{0FD1464B-0EA5-489B-B841-8316E9931E45}" dt="2024-03-06T08:13:28.392" v="348" actId="403"/>
          <ac:spMkLst>
            <pc:docMk/>
            <pc:sldMk cId="1599242827" sldId="470"/>
            <ac:spMk id="19" creationId="{FFCADB5B-C10A-4E92-98DB-6ED61B0CE472}"/>
          </ac:spMkLst>
        </pc:spChg>
        <pc:spChg chg="mod">
          <ac:chgData name="Fabian Villalobos" userId="4938c63c-d821-4b77-b095-b6f29f0e4f1e" providerId="ADAL" clId="{0FD1464B-0EA5-489B-B841-8316E9931E45}" dt="2024-03-06T08:05:06.634" v="165"/>
          <ac:spMkLst>
            <pc:docMk/>
            <pc:sldMk cId="1599242827" sldId="470"/>
            <ac:spMk id="21" creationId="{062736B4-9856-0A8D-CB1E-8D9575546556}"/>
          </ac:spMkLst>
        </pc:spChg>
        <pc:spChg chg="mod">
          <ac:chgData name="Fabian Villalobos" userId="4938c63c-d821-4b77-b095-b6f29f0e4f1e" providerId="ADAL" clId="{0FD1464B-0EA5-489B-B841-8316E9931E45}" dt="2024-03-06T08:09:06.354" v="216" actId="207"/>
          <ac:spMkLst>
            <pc:docMk/>
            <pc:sldMk cId="1599242827" sldId="470"/>
            <ac:spMk id="22" creationId="{E416A25A-9C1A-1B49-C8DC-D1548BDC98D9}"/>
          </ac:spMkLst>
        </pc:spChg>
        <pc:spChg chg="mod">
          <ac:chgData name="Fabian Villalobos" userId="4938c63c-d821-4b77-b095-b6f29f0e4f1e" providerId="ADAL" clId="{0FD1464B-0EA5-489B-B841-8316E9931E45}" dt="2024-03-06T08:09:18.998" v="217" actId="207"/>
          <ac:spMkLst>
            <pc:docMk/>
            <pc:sldMk cId="1599242827" sldId="470"/>
            <ac:spMk id="23" creationId="{707071CD-F4EC-0544-9F08-7CC5F4457141}"/>
          </ac:spMkLst>
        </pc:spChg>
        <pc:spChg chg="add mod">
          <ac:chgData name="Fabian Villalobos" userId="4938c63c-d821-4b77-b095-b6f29f0e4f1e" providerId="ADAL" clId="{0FD1464B-0EA5-489B-B841-8316E9931E45}" dt="2024-03-06T10:21:31.875" v="2139" actId="20577"/>
          <ac:spMkLst>
            <pc:docMk/>
            <pc:sldMk cId="1599242827" sldId="470"/>
            <ac:spMk id="25" creationId="{DE1AA40D-72C1-02B7-5D2D-EC21B8E05975}"/>
          </ac:spMkLst>
        </pc:spChg>
        <pc:spChg chg="del mod">
          <ac:chgData name="Fabian Villalobos" userId="4938c63c-d821-4b77-b095-b6f29f0e4f1e" providerId="ADAL" clId="{0FD1464B-0EA5-489B-B841-8316E9931E45}" dt="2024-03-06T08:12:02.570" v="304" actId="478"/>
          <ac:spMkLst>
            <pc:docMk/>
            <pc:sldMk cId="1599242827" sldId="470"/>
            <ac:spMk id="57" creationId="{5AD2F2A6-32CC-470D-8B3E-20A081784A64}"/>
          </ac:spMkLst>
        </pc:spChg>
        <pc:grpChg chg="del">
          <ac:chgData name="Fabian Villalobos" userId="4938c63c-d821-4b77-b095-b6f29f0e4f1e" providerId="ADAL" clId="{0FD1464B-0EA5-489B-B841-8316E9931E45}" dt="2024-03-06T08:05:06.419" v="164" actId="478"/>
          <ac:grpSpMkLst>
            <pc:docMk/>
            <pc:sldMk cId="1599242827" sldId="470"/>
            <ac:grpSpMk id="2" creationId="{4FDC1879-29CC-B74E-B026-962BF9D79C8C}"/>
          </ac:grpSpMkLst>
        </pc:grpChg>
        <pc:grpChg chg="add mod">
          <ac:chgData name="Fabian Villalobos" userId="4938c63c-d821-4b77-b095-b6f29f0e4f1e" providerId="ADAL" clId="{0FD1464B-0EA5-489B-B841-8316E9931E45}" dt="2024-03-06T08:05:06.634" v="165"/>
          <ac:grpSpMkLst>
            <pc:docMk/>
            <pc:sldMk cId="1599242827" sldId="470"/>
            <ac:grpSpMk id="20" creationId="{6059FB99-AA40-2B5B-84A5-9D1A69C8CBD7}"/>
          </ac:grpSpMkLst>
        </pc:grpChg>
        <pc:picChg chg="mod ord">
          <ac:chgData name="Fabian Villalobos" userId="4938c63c-d821-4b77-b095-b6f29f0e4f1e" providerId="ADAL" clId="{0FD1464B-0EA5-489B-B841-8316E9931E45}" dt="2024-03-06T09:00:03.835" v="898" actId="14100"/>
          <ac:picMkLst>
            <pc:docMk/>
            <pc:sldMk cId="1599242827" sldId="470"/>
            <ac:picMk id="14" creationId="{9330CCBB-67F3-5C29-8EB7-A6585CE50FE0}"/>
          </ac:picMkLst>
        </pc:picChg>
        <pc:picChg chg="mod ord">
          <ac:chgData name="Fabian Villalobos" userId="4938c63c-d821-4b77-b095-b6f29f0e4f1e" providerId="ADAL" clId="{0FD1464B-0EA5-489B-B841-8316E9931E45}" dt="2024-03-06T08:59:52.146" v="895" actId="14100"/>
          <ac:picMkLst>
            <pc:docMk/>
            <pc:sldMk cId="1599242827" sldId="470"/>
            <ac:picMk id="16" creationId="{E5D65E6E-4441-E5B2-9B90-2940FBBD8234}"/>
          </ac:picMkLst>
        </pc:picChg>
        <pc:picChg chg="del mod">
          <ac:chgData name="Fabian Villalobos" userId="4938c63c-d821-4b77-b095-b6f29f0e4f1e" providerId="ADAL" clId="{0FD1464B-0EA5-489B-B841-8316E9931E45}" dt="2024-03-06T08:59:16.975" v="883" actId="478"/>
          <ac:picMkLst>
            <pc:docMk/>
            <pc:sldMk cId="1599242827" sldId="470"/>
            <ac:picMk id="1026" creationId="{73E0591D-A7AC-AF4F-02C2-EF5812AB571C}"/>
          </ac:picMkLst>
        </pc:picChg>
        <pc:picChg chg="mod">
          <ac:chgData name="Fabian Villalobos" userId="4938c63c-d821-4b77-b095-b6f29f0e4f1e" providerId="ADAL" clId="{0FD1464B-0EA5-489B-B841-8316E9931E45}" dt="2024-03-06T08:59:44.038" v="893" actId="14100"/>
          <ac:picMkLst>
            <pc:docMk/>
            <pc:sldMk cId="1599242827" sldId="470"/>
            <ac:picMk id="1028" creationId="{E9F9AE37-291A-4118-997E-3895B2BF0E69}"/>
          </ac:picMkLst>
        </pc:picChg>
        <pc:cxnChg chg="del mod">
          <ac:chgData name="Fabian Villalobos" userId="4938c63c-d821-4b77-b095-b6f29f0e4f1e" providerId="ADAL" clId="{0FD1464B-0EA5-489B-B841-8316E9931E45}" dt="2024-03-06T08:59:08.659" v="881" actId="478"/>
          <ac:cxnSpMkLst>
            <pc:docMk/>
            <pc:sldMk cId="1599242827" sldId="470"/>
            <ac:cxnSpMk id="11" creationId="{1D34D53F-A985-95CB-C829-A4FB1A99BE91}"/>
          </ac:cxnSpMkLst>
        </pc:cxnChg>
        <pc:cxnChg chg="del mod">
          <ac:chgData name="Fabian Villalobos" userId="4938c63c-d821-4b77-b095-b6f29f0e4f1e" providerId="ADAL" clId="{0FD1464B-0EA5-489B-B841-8316E9931E45}" dt="2024-03-06T08:59:08.659" v="881" actId="478"/>
          <ac:cxnSpMkLst>
            <pc:docMk/>
            <pc:sldMk cId="1599242827" sldId="470"/>
            <ac:cxnSpMk id="13" creationId="{80BC17D5-9B52-B67A-3D9B-9DC32C9E70E7}"/>
          </ac:cxnSpMkLst>
        </pc:cxnChg>
      </pc:sldChg>
      <pc:sldChg chg="addSp delSp modSp del mod ord">
        <pc:chgData name="Fabian Villalobos" userId="4938c63c-d821-4b77-b095-b6f29f0e4f1e" providerId="ADAL" clId="{0FD1464B-0EA5-489B-B841-8316E9931E45}" dt="2024-03-06T20:28:40.708" v="3491" actId="47"/>
        <pc:sldMkLst>
          <pc:docMk/>
          <pc:sldMk cId="3910683376" sldId="473"/>
        </pc:sldMkLst>
        <pc:spChg chg="del">
          <ac:chgData name="Fabian Villalobos" userId="4938c63c-d821-4b77-b095-b6f29f0e4f1e" providerId="ADAL" clId="{0FD1464B-0EA5-489B-B841-8316E9931E45}" dt="2024-03-06T08:05:19.352" v="166" actId="478"/>
          <ac:spMkLst>
            <pc:docMk/>
            <pc:sldMk cId="3910683376" sldId="473"/>
            <ac:spMk id="3" creationId="{0DE1B346-7C67-A112-63C5-E2A9BDCDAB21}"/>
          </ac:spMkLst>
        </pc:spChg>
        <pc:spChg chg="del">
          <ac:chgData name="Fabian Villalobos" userId="4938c63c-d821-4b77-b095-b6f29f0e4f1e" providerId="ADAL" clId="{0FD1464B-0EA5-489B-B841-8316E9931E45}" dt="2024-03-06T08:05:19.352" v="166" actId="478"/>
          <ac:spMkLst>
            <pc:docMk/>
            <pc:sldMk cId="3910683376" sldId="473"/>
            <ac:spMk id="4" creationId="{102F49C3-3AB0-C22B-177E-46FA98FB8434}"/>
          </ac:spMkLst>
        </pc:spChg>
        <pc:spChg chg="del">
          <ac:chgData name="Fabian Villalobos" userId="4938c63c-d821-4b77-b095-b6f29f0e4f1e" providerId="ADAL" clId="{0FD1464B-0EA5-489B-B841-8316E9931E45}" dt="2024-03-06T08:05:19.352" v="166" actId="478"/>
          <ac:spMkLst>
            <pc:docMk/>
            <pc:sldMk cId="3910683376" sldId="473"/>
            <ac:spMk id="6" creationId="{64562745-BA39-47AA-93C6-705585C5F0FE}"/>
          </ac:spMkLst>
        </pc:spChg>
        <pc:spChg chg="del">
          <ac:chgData name="Fabian Villalobos" userId="4938c63c-d821-4b77-b095-b6f29f0e4f1e" providerId="ADAL" clId="{0FD1464B-0EA5-489B-B841-8316E9931E45}" dt="2024-03-06T08:05:19.352" v="166" actId="478"/>
          <ac:spMkLst>
            <pc:docMk/>
            <pc:sldMk cId="3910683376" sldId="473"/>
            <ac:spMk id="7" creationId="{1C8E77C7-DFEE-B69A-2189-1486BB4F3E15}"/>
          </ac:spMkLst>
        </pc:spChg>
        <pc:spChg chg="del">
          <ac:chgData name="Fabian Villalobos" userId="4938c63c-d821-4b77-b095-b6f29f0e4f1e" providerId="ADAL" clId="{0FD1464B-0EA5-489B-B841-8316E9931E45}" dt="2024-03-06T08:05:19.352" v="166" actId="478"/>
          <ac:spMkLst>
            <pc:docMk/>
            <pc:sldMk cId="3910683376" sldId="473"/>
            <ac:spMk id="8" creationId="{5DB0BD56-F501-2E0C-C78D-D6E8A1725ECC}"/>
          </ac:spMkLst>
        </pc:spChg>
        <pc:spChg chg="del">
          <ac:chgData name="Fabian Villalobos" userId="4938c63c-d821-4b77-b095-b6f29f0e4f1e" providerId="ADAL" clId="{0FD1464B-0EA5-489B-B841-8316E9931E45}" dt="2024-03-06T08:05:19.352" v="166" actId="478"/>
          <ac:spMkLst>
            <pc:docMk/>
            <pc:sldMk cId="3910683376" sldId="473"/>
            <ac:spMk id="9" creationId="{C21D6CE5-0157-4865-EC55-103DD1EAC378}"/>
          </ac:spMkLst>
        </pc:spChg>
        <pc:spChg chg="mod">
          <ac:chgData name="Fabian Villalobos" userId="4938c63c-d821-4b77-b095-b6f29f0e4f1e" providerId="ADAL" clId="{0FD1464B-0EA5-489B-B841-8316E9931E45}" dt="2024-03-06T08:05:19.551" v="167"/>
          <ac:spMkLst>
            <pc:docMk/>
            <pc:sldMk cId="3910683376" sldId="473"/>
            <ac:spMk id="11" creationId="{081954CE-D0F6-B108-11ED-C9C8B0525C1A}"/>
          </ac:spMkLst>
        </pc:spChg>
        <pc:spChg chg="mod">
          <ac:chgData name="Fabian Villalobos" userId="4938c63c-d821-4b77-b095-b6f29f0e4f1e" providerId="ADAL" clId="{0FD1464B-0EA5-489B-B841-8316E9931E45}" dt="2024-03-06T08:14:07.636" v="357" actId="207"/>
          <ac:spMkLst>
            <pc:docMk/>
            <pc:sldMk cId="3910683376" sldId="473"/>
            <ac:spMk id="12" creationId="{34785352-DCE1-ACC5-9171-07CAFE6724DB}"/>
          </ac:spMkLst>
        </pc:spChg>
        <pc:spChg chg="mod">
          <ac:chgData name="Fabian Villalobos" userId="4938c63c-d821-4b77-b095-b6f29f0e4f1e" providerId="ADAL" clId="{0FD1464B-0EA5-489B-B841-8316E9931E45}" dt="2024-03-06T08:14:02.229" v="356" actId="207"/>
          <ac:spMkLst>
            <pc:docMk/>
            <pc:sldMk cId="3910683376" sldId="473"/>
            <ac:spMk id="13" creationId="{7C398732-F0B5-C5F5-B7D8-85EA228316FB}"/>
          </ac:spMkLst>
        </pc:spChg>
        <pc:grpChg chg="add mod">
          <ac:chgData name="Fabian Villalobos" userId="4938c63c-d821-4b77-b095-b6f29f0e4f1e" providerId="ADAL" clId="{0FD1464B-0EA5-489B-B841-8316E9931E45}" dt="2024-03-06T08:05:19.551" v="167"/>
          <ac:grpSpMkLst>
            <pc:docMk/>
            <pc:sldMk cId="3910683376" sldId="473"/>
            <ac:grpSpMk id="10" creationId="{0118E3D9-9CD0-2846-6DE0-E46A055C2CCB}"/>
          </ac:grpSpMkLst>
        </pc:grpChg>
      </pc:sldChg>
      <pc:sldChg chg="addSp delSp modSp del mod ord">
        <pc:chgData name="Fabian Villalobos" userId="4938c63c-d821-4b77-b095-b6f29f0e4f1e" providerId="ADAL" clId="{0FD1464B-0EA5-489B-B841-8316E9931E45}" dt="2024-03-06T20:28:40.708" v="3491" actId="47"/>
        <pc:sldMkLst>
          <pc:docMk/>
          <pc:sldMk cId="3467567045" sldId="474"/>
        </pc:sldMkLst>
        <pc:spChg chg="del">
          <ac:chgData name="Fabian Villalobos" userId="4938c63c-d821-4b77-b095-b6f29f0e4f1e" providerId="ADAL" clId="{0FD1464B-0EA5-489B-B841-8316E9931E45}" dt="2024-03-06T08:05:25.887" v="168" actId="478"/>
          <ac:spMkLst>
            <pc:docMk/>
            <pc:sldMk cId="3467567045" sldId="474"/>
            <ac:spMk id="6" creationId="{03261174-C252-E574-FF89-2DA521FCC2A0}"/>
          </ac:spMkLst>
        </pc:spChg>
        <pc:spChg chg="del">
          <ac:chgData name="Fabian Villalobos" userId="4938c63c-d821-4b77-b095-b6f29f0e4f1e" providerId="ADAL" clId="{0FD1464B-0EA5-489B-B841-8316E9931E45}" dt="2024-03-06T08:05:25.887" v="168" actId="478"/>
          <ac:spMkLst>
            <pc:docMk/>
            <pc:sldMk cId="3467567045" sldId="474"/>
            <ac:spMk id="7" creationId="{96A6C960-F152-129D-35DB-1939B221C4EF}"/>
          </ac:spMkLst>
        </pc:spChg>
        <pc:spChg chg="del">
          <ac:chgData name="Fabian Villalobos" userId="4938c63c-d821-4b77-b095-b6f29f0e4f1e" providerId="ADAL" clId="{0FD1464B-0EA5-489B-B841-8316E9931E45}" dt="2024-03-06T08:05:25.887" v="168" actId="478"/>
          <ac:spMkLst>
            <pc:docMk/>
            <pc:sldMk cId="3467567045" sldId="474"/>
            <ac:spMk id="8" creationId="{6680789A-684F-F7C9-2876-DE5EC77F5777}"/>
          </ac:spMkLst>
        </pc:spChg>
        <pc:spChg chg="del">
          <ac:chgData name="Fabian Villalobos" userId="4938c63c-d821-4b77-b095-b6f29f0e4f1e" providerId="ADAL" clId="{0FD1464B-0EA5-489B-B841-8316E9931E45}" dt="2024-03-06T08:05:25.887" v="168" actId="478"/>
          <ac:spMkLst>
            <pc:docMk/>
            <pc:sldMk cId="3467567045" sldId="474"/>
            <ac:spMk id="9" creationId="{9643C00A-7243-4A2B-DCD9-7F97C8B3621E}"/>
          </ac:spMkLst>
        </pc:spChg>
        <pc:spChg chg="del">
          <ac:chgData name="Fabian Villalobos" userId="4938c63c-d821-4b77-b095-b6f29f0e4f1e" providerId="ADAL" clId="{0FD1464B-0EA5-489B-B841-8316E9931E45}" dt="2024-03-06T08:05:25.887" v="168" actId="478"/>
          <ac:spMkLst>
            <pc:docMk/>
            <pc:sldMk cId="3467567045" sldId="474"/>
            <ac:spMk id="10" creationId="{E955F44B-5518-2CD2-DAC4-0D9B43F1DEBF}"/>
          </ac:spMkLst>
        </pc:spChg>
        <pc:spChg chg="del">
          <ac:chgData name="Fabian Villalobos" userId="4938c63c-d821-4b77-b095-b6f29f0e4f1e" providerId="ADAL" clId="{0FD1464B-0EA5-489B-B841-8316E9931E45}" dt="2024-03-06T08:05:25.887" v="168" actId="478"/>
          <ac:spMkLst>
            <pc:docMk/>
            <pc:sldMk cId="3467567045" sldId="474"/>
            <ac:spMk id="11" creationId="{088E7C37-5E43-2C57-5B65-11DF54D3DA60}"/>
          </ac:spMkLst>
        </pc:spChg>
        <pc:spChg chg="mod">
          <ac:chgData name="Fabian Villalobos" userId="4938c63c-d821-4b77-b095-b6f29f0e4f1e" providerId="ADAL" clId="{0FD1464B-0EA5-489B-B841-8316E9931E45}" dt="2024-03-06T08:05:26.090" v="169"/>
          <ac:spMkLst>
            <pc:docMk/>
            <pc:sldMk cId="3467567045" sldId="474"/>
            <ac:spMk id="13" creationId="{1ECBA8CE-EE27-2EF1-DBD2-63F5EF4AB706}"/>
          </ac:spMkLst>
        </pc:spChg>
        <pc:spChg chg="mod">
          <ac:chgData name="Fabian Villalobos" userId="4938c63c-d821-4b77-b095-b6f29f0e4f1e" providerId="ADAL" clId="{0FD1464B-0EA5-489B-B841-8316E9931E45}" dt="2024-03-06T08:05:26.090" v="169"/>
          <ac:spMkLst>
            <pc:docMk/>
            <pc:sldMk cId="3467567045" sldId="474"/>
            <ac:spMk id="15" creationId="{1B8AF1B5-3B26-1A23-9CD5-5E626B783BB1}"/>
          </ac:spMkLst>
        </pc:spChg>
        <pc:spChg chg="mod">
          <ac:chgData name="Fabian Villalobos" userId="4938c63c-d821-4b77-b095-b6f29f0e4f1e" providerId="ADAL" clId="{0FD1464B-0EA5-489B-B841-8316E9931E45}" dt="2024-03-06T08:05:26.090" v="169"/>
          <ac:spMkLst>
            <pc:docMk/>
            <pc:sldMk cId="3467567045" sldId="474"/>
            <ac:spMk id="16" creationId="{82B34A9B-9B18-763C-B1CE-129E8C41C007}"/>
          </ac:spMkLst>
        </pc:spChg>
        <pc:grpChg chg="add mod">
          <ac:chgData name="Fabian Villalobos" userId="4938c63c-d821-4b77-b095-b6f29f0e4f1e" providerId="ADAL" clId="{0FD1464B-0EA5-489B-B841-8316E9931E45}" dt="2024-03-06T08:05:26.090" v="169"/>
          <ac:grpSpMkLst>
            <pc:docMk/>
            <pc:sldMk cId="3467567045" sldId="474"/>
            <ac:grpSpMk id="12" creationId="{87FBBA72-8B21-464C-4D68-D722A21DBC8D}"/>
          </ac:grpSpMkLst>
        </pc:grpChg>
      </pc:sldChg>
      <pc:sldChg chg="addSp delSp modSp mod ord">
        <pc:chgData name="Fabian Villalobos" userId="4938c63c-d821-4b77-b095-b6f29f0e4f1e" providerId="ADAL" clId="{0FD1464B-0EA5-489B-B841-8316E9931E45}" dt="2024-03-06T20:31:37.389" v="3515" actId="14100"/>
        <pc:sldMkLst>
          <pc:docMk/>
          <pc:sldMk cId="366989084" sldId="475"/>
        </pc:sldMkLst>
        <pc:spChg chg="del">
          <ac:chgData name="Fabian Villalobos" userId="4938c63c-d821-4b77-b095-b6f29f0e4f1e" providerId="ADAL" clId="{0FD1464B-0EA5-489B-B841-8316E9931E45}" dt="2024-03-06T08:03:25.605" v="86" actId="478"/>
          <ac:spMkLst>
            <pc:docMk/>
            <pc:sldMk cId="366989084" sldId="475"/>
            <ac:spMk id="4" creationId="{AC0806EF-F500-FA6F-EFBE-D4D2FCC2B0F5}"/>
          </ac:spMkLst>
        </pc:spChg>
        <pc:spChg chg="mod">
          <ac:chgData name="Fabian Villalobos" userId="4938c63c-d821-4b77-b095-b6f29f0e4f1e" providerId="ADAL" clId="{0FD1464B-0EA5-489B-B841-8316E9931E45}" dt="2024-03-06T08:04:16.614" v="140" actId="20577"/>
          <ac:spMkLst>
            <pc:docMk/>
            <pc:sldMk cId="366989084" sldId="475"/>
            <ac:spMk id="5" creationId="{A3C7A407-8BAA-02C9-46AF-048A66AB2A81}"/>
          </ac:spMkLst>
        </pc:spChg>
        <pc:spChg chg="mod">
          <ac:chgData name="Fabian Villalobos" userId="4938c63c-d821-4b77-b095-b6f29f0e4f1e" providerId="ADAL" clId="{0FD1464B-0EA5-489B-B841-8316E9931E45}" dt="2024-03-06T08:04:05.442" v="118" actId="20577"/>
          <ac:spMkLst>
            <pc:docMk/>
            <pc:sldMk cId="366989084" sldId="475"/>
            <ac:spMk id="6" creationId="{EEB00DCE-ABD4-B69B-80EC-27BCB54D5FB9}"/>
          </ac:spMkLst>
        </pc:spChg>
        <pc:spChg chg="mod">
          <ac:chgData name="Fabian Villalobos" userId="4938c63c-d821-4b77-b095-b6f29f0e4f1e" providerId="ADAL" clId="{0FD1464B-0EA5-489B-B841-8316E9931E45}" dt="2024-03-06T08:04:26.064" v="163" actId="20577"/>
          <ac:spMkLst>
            <pc:docMk/>
            <pc:sldMk cId="366989084" sldId="475"/>
            <ac:spMk id="9" creationId="{B567B212-73CB-5C44-5452-6E105FBD0743}"/>
          </ac:spMkLst>
        </pc:spChg>
        <pc:spChg chg="del">
          <ac:chgData name="Fabian Villalobos" userId="4938c63c-d821-4b77-b095-b6f29f0e4f1e" providerId="ADAL" clId="{0FD1464B-0EA5-489B-B841-8316E9931E45}" dt="2024-03-06T08:03:32.252" v="88" actId="478"/>
          <ac:spMkLst>
            <pc:docMk/>
            <pc:sldMk cId="366989084" sldId="475"/>
            <ac:spMk id="10" creationId="{393AF628-A7CA-5B75-2679-4A95E7AFE3C1}"/>
          </ac:spMkLst>
        </pc:spChg>
        <pc:spChg chg="del">
          <ac:chgData name="Fabian Villalobos" userId="4938c63c-d821-4b77-b095-b6f29f0e4f1e" providerId="ADAL" clId="{0FD1464B-0EA5-489B-B841-8316E9931E45}" dt="2024-03-06T08:03:28.221" v="87" actId="478"/>
          <ac:spMkLst>
            <pc:docMk/>
            <pc:sldMk cId="366989084" sldId="475"/>
            <ac:spMk id="11" creationId="{66E0BE3E-FA89-CCC7-2832-42F9372D4FF6}"/>
          </ac:spMkLst>
        </pc:spChg>
        <pc:spChg chg="add del mod">
          <ac:chgData name="Fabian Villalobos" userId="4938c63c-d821-4b77-b095-b6f29f0e4f1e" providerId="ADAL" clId="{0FD1464B-0EA5-489B-B841-8316E9931E45}" dt="2024-03-06T20:24:35.861" v="3468" actId="478"/>
          <ac:spMkLst>
            <pc:docMk/>
            <pc:sldMk cId="366989084" sldId="475"/>
            <ac:spMk id="23" creationId="{DB77AF52-71A8-0D13-5F74-1202B1C6A4A6}"/>
          </ac:spMkLst>
        </pc:spChg>
        <pc:spChg chg="add mod">
          <ac:chgData name="Fabian Villalobos" userId="4938c63c-d821-4b77-b095-b6f29f0e4f1e" providerId="ADAL" clId="{0FD1464B-0EA5-489B-B841-8316E9931E45}" dt="2024-03-06T20:31:37.389" v="3515" actId="14100"/>
          <ac:spMkLst>
            <pc:docMk/>
            <pc:sldMk cId="366989084" sldId="475"/>
            <ac:spMk id="25" creationId="{FE9DCA1C-AB70-87D4-7952-416597D66BBB}"/>
          </ac:spMkLst>
        </pc:spChg>
        <pc:spChg chg="mod">
          <ac:chgData name="Fabian Villalobos" userId="4938c63c-d821-4b77-b095-b6f29f0e4f1e" providerId="ADAL" clId="{0FD1464B-0EA5-489B-B841-8316E9931E45}" dt="2024-03-06T20:03:47.976" v="3025" actId="20577"/>
          <ac:spMkLst>
            <pc:docMk/>
            <pc:sldMk cId="366989084" sldId="475"/>
            <ac:spMk id="28" creationId="{5D3D0885-8809-C548-982A-3B8487A82899}"/>
          </ac:spMkLst>
        </pc:spChg>
        <pc:spChg chg="mod">
          <ac:chgData name="Fabian Villalobos" userId="4938c63c-d821-4b77-b095-b6f29f0e4f1e" providerId="ADAL" clId="{0FD1464B-0EA5-489B-B841-8316E9931E45}" dt="2024-03-06T20:15:22.941" v="3350" actId="1076"/>
          <ac:spMkLst>
            <pc:docMk/>
            <pc:sldMk cId="366989084" sldId="475"/>
            <ac:spMk id="42" creationId="{FEC00E15-E453-9214-9D55-12FC292767F4}"/>
          </ac:spMkLst>
        </pc:spChg>
        <pc:spChg chg="mod">
          <ac:chgData name="Fabian Villalobos" userId="4938c63c-d821-4b77-b095-b6f29f0e4f1e" providerId="ADAL" clId="{0FD1464B-0EA5-489B-B841-8316E9931E45}" dt="2024-03-06T08:21:03.049" v="600" actId="14100"/>
          <ac:spMkLst>
            <pc:docMk/>
            <pc:sldMk cId="366989084" sldId="475"/>
            <ac:spMk id="74" creationId="{4F7B8A43-E18B-A365-F0D9-2F5A9EBB86BA}"/>
          </ac:spMkLst>
        </pc:spChg>
        <pc:spChg chg="mod">
          <ac:chgData name="Fabian Villalobos" userId="4938c63c-d821-4b77-b095-b6f29f0e4f1e" providerId="ADAL" clId="{0FD1464B-0EA5-489B-B841-8316E9931E45}" dt="2024-03-06T20:24:40.188" v="3470" actId="20577"/>
          <ac:spMkLst>
            <pc:docMk/>
            <pc:sldMk cId="366989084" sldId="475"/>
            <ac:spMk id="77" creationId="{E2F91E7F-8B8D-0D01-9E05-05039F963B69}"/>
          </ac:spMkLst>
        </pc:spChg>
        <pc:grpChg chg="mod">
          <ac:chgData name="Fabian Villalobos" userId="4938c63c-d821-4b77-b095-b6f29f0e4f1e" providerId="ADAL" clId="{0FD1464B-0EA5-489B-B841-8316E9931E45}" dt="2024-03-06T08:03:36.880" v="90" actId="14100"/>
          <ac:grpSpMkLst>
            <pc:docMk/>
            <pc:sldMk cId="366989084" sldId="475"/>
            <ac:grpSpMk id="2" creationId="{B8642F3A-53F7-0912-A695-EF6AFD358444}"/>
          </ac:grpSpMkLst>
        </pc:grpChg>
        <pc:grpChg chg="mod">
          <ac:chgData name="Fabian Villalobos" userId="4938c63c-d821-4b77-b095-b6f29f0e4f1e" providerId="ADAL" clId="{0FD1464B-0EA5-489B-B841-8316E9931E45}" dt="2024-03-06T20:14:36.341" v="3336" actId="1076"/>
          <ac:grpSpMkLst>
            <pc:docMk/>
            <pc:sldMk cId="366989084" sldId="475"/>
            <ac:grpSpMk id="3" creationId="{FD50289F-AD6A-A940-0269-C5F62F686887}"/>
          </ac:grpSpMkLst>
        </pc:grpChg>
        <pc:grpChg chg="mod">
          <ac:chgData name="Fabian Villalobos" userId="4938c63c-d821-4b77-b095-b6f29f0e4f1e" providerId="ADAL" clId="{0FD1464B-0EA5-489B-B841-8316E9931E45}" dt="2024-03-06T20:15:22.941" v="3350" actId="1076"/>
          <ac:grpSpMkLst>
            <pc:docMk/>
            <pc:sldMk cId="366989084" sldId="475"/>
            <ac:grpSpMk id="73" creationId="{0CC7A018-A6C5-201C-521A-8E10B1B51365}"/>
          </ac:grpSpMkLst>
        </pc:grpChg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577966420" sldId="488"/>
        </pc:sldMkLst>
      </pc:sldChg>
      <pc:sldChg chg="del">
        <pc:chgData name="Fabian Villalobos" userId="4938c63c-d821-4b77-b095-b6f29f0e4f1e" providerId="ADAL" clId="{0FD1464B-0EA5-489B-B841-8316E9931E45}" dt="2024-03-06T20:28:40.708" v="3491" actId="47"/>
        <pc:sldMkLst>
          <pc:docMk/>
          <pc:sldMk cId="3688317298" sldId="490"/>
        </pc:sldMkLst>
      </pc:sldChg>
      <pc:sldChg chg="addSp delSp modSp mod ord modNotesTx">
        <pc:chgData name="Fabian Villalobos" userId="4938c63c-d821-4b77-b095-b6f29f0e4f1e" providerId="ADAL" clId="{0FD1464B-0EA5-489B-B841-8316E9931E45}" dt="2024-03-06T20:03:02.660" v="3012" actId="1076"/>
        <pc:sldMkLst>
          <pc:docMk/>
          <pc:sldMk cId="2728046366" sldId="491"/>
        </pc:sldMkLst>
        <pc:spChg chg="mod">
          <ac:chgData name="Fabian Villalobos" userId="4938c63c-d821-4b77-b095-b6f29f0e4f1e" providerId="ADAL" clId="{0FD1464B-0EA5-489B-B841-8316E9931E45}" dt="2024-03-06T20:03:02.660" v="3012" actId="1076"/>
          <ac:spMkLst>
            <pc:docMk/>
            <pc:sldMk cId="2728046366" sldId="491"/>
            <ac:spMk id="4" creationId="{2CE3FA6A-37AC-686C-8CF3-1757643245AA}"/>
          </ac:spMkLst>
        </pc:spChg>
        <pc:spChg chg="del">
          <ac:chgData name="Fabian Villalobos" userId="4938c63c-d821-4b77-b095-b6f29f0e4f1e" providerId="ADAL" clId="{0FD1464B-0EA5-489B-B841-8316E9931E45}" dt="2024-03-06T08:17:17.533" v="493" actId="478"/>
          <ac:spMkLst>
            <pc:docMk/>
            <pc:sldMk cId="2728046366" sldId="491"/>
            <ac:spMk id="6" creationId="{C373A9F7-7A37-B0BE-5B9D-32F2FA9AEF36}"/>
          </ac:spMkLst>
        </pc:spChg>
        <pc:spChg chg="mod">
          <ac:chgData name="Fabian Villalobos" userId="4938c63c-d821-4b77-b095-b6f29f0e4f1e" providerId="ADAL" clId="{0FD1464B-0EA5-489B-B841-8316E9931E45}" dt="2024-03-06T09:01:10.346" v="901" actId="207"/>
          <ac:spMkLst>
            <pc:docMk/>
            <pc:sldMk cId="2728046366" sldId="491"/>
            <ac:spMk id="7" creationId="{A898B012-7642-62FB-8334-585555A382F3}"/>
          </ac:spMkLst>
        </pc:spChg>
        <pc:spChg chg="mod">
          <ac:chgData name="Fabian Villalobos" userId="4938c63c-d821-4b77-b095-b6f29f0e4f1e" providerId="ADAL" clId="{0FD1464B-0EA5-489B-B841-8316E9931E45}" dt="2024-03-06T08:14:22.803" v="358" actId="207"/>
          <ac:spMkLst>
            <pc:docMk/>
            <pc:sldMk cId="2728046366" sldId="491"/>
            <ac:spMk id="9" creationId="{DAAE3EB2-A69C-D19E-82EE-0769CF6DF526}"/>
          </ac:spMkLst>
        </pc:spChg>
        <pc:spChg chg="mod">
          <ac:chgData name="Fabian Villalobos" userId="4938c63c-d821-4b77-b095-b6f29f0e4f1e" providerId="ADAL" clId="{0FD1464B-0EA5-489B-B841-8316E9931E45}" dt="2024-03-06T09:01:03.558" v="899" actId="207"/>
          <ac:spMkLst>
            <pc:docMk/>
            <pc:sldMk cId="2728046366" sldId="491"/>
            <ac:spMk id="11" creationId="{0217ED7B-920F-1A55-6C8B-07490C67D851}"/>
          </ac:spMkLst>
        </pc:spChg>
        <pc:spChg chg="add del mod">
          <ac:chgData name="Fabian Villalobos" userId="4938c63c-d821-4b77-b095-b6f29f0e4f1e" providerId="ADAL" clId="{0FD1464B-0EA5-489B-B841-8316E9931E45}" dt="2024-03-06T08:17:19.547" v="494" actId="478"/>
          <ac:spMkLst>
            <pc:docMk/>
            <pc:sldMk cId="2728046366" sldId="491"/>
            <ac:spMk id="13" creationId="{AF31EE46-3E63-9542-8A00-CAC14EFD9AA7}"/>
          </ac:spMkLst>
        </pc:spChg>
        <pc:spChg chg="add mod">
          <ac:chgData name="Fabian Villalobos" userId="4938c63c-d821-4b77-b095-b6f29f0e4f1e" providerId="ADAL" clId="{0FD1464B-0EA5-489B-B841-8316E9931E45}" dt="2024-03-06T08:24:23.339" v="851" actId="20577"/>
          <ac:spMkLst>
            <pc:docMk/>
            <pc:sldMk cId="2728046366" sldId="491"/>
            <ac:spMk id="14" creationId="{6DBB82C3-CE75-203B-2E5E-0E8AE54F7590}"/>
          </ac:spMkLst>
        </pc:spChg>
        <pc:spChg chg="del">
          <ac:chgData name="Fabian Villalobos" userId="4938c63c-d821-4b77-b095-b6f29f0e4f1e" providerId="ADAL" clId="{0FD1464B-0EA5-489B-B841-8316E9931E45}" dt="2024-03-06T08:05:37.940" v="172" actId="478"/>
          <ac:spMkLst>
            <pc:docMk/>
            <pc:sldMk cId="2728046366" sldId="491"/>
            <ac:spMk id="30" creationId="{151149FC-158D-B0AF-406A-46377ACB0C85}"/>
          </ac:spMkLst>
        </pc:spChg>
        <pc:grpChg chg="add mod">
          <ac:chgData name="Fabian Villalobos" userId="4938c63c-d821-4b77-b095-b6f29f0e4f1e" providerId="ADAL" clId="{0FD1464B-0EA5-489B-B841-8316E9931E45}" dt="2024-03-06T08:05:38.157" v="173"/>
          <ac:grpSpMkLst>
            <pc:docMk/>
            <pc:sldMk cId="2728046366" sldId="491"/>
            <ac:grpSpMk id="3" creationId="{7ABC0CB2-2D4D-18FD-B7F0-07419E1C39EC}"/>
          </ac:grpSpMkLst>
        </pc:grpChg>
        <pc:grpChg chg="del">
          <ac:chgData name="Fabian Villalobos" userId="4938c63c-d821-4b77-b095-b6f29f0e4f1e" providerId="ADAL" clId="{0FD1464B-0EA5-489B-B841-8316E9931E45}" dt="2024-03-06T08:05:37.940" v="172" actId="478"/>
          <ac:grpSpMkLst>
            <pc:docMk/>
            <pc:sldMk cId="2728046366" sldId="491"/>
            <ac:grpSpMk id="15" creationId="{806C8885-D017-B847-4698-9FFF29279D5D}"/>
          </ac:grpSpMkLst>
        </pc:grpChg>
      </pc:sldChg>
      <pc:sldChg chg="addSp delSp modSp add mod modNotesTx">
        <pc:chgData name="Fabian Villalobos" userId="4938c63c-d821-4b77-b095-b6f29f0e4f1e" providerId="ADAL" clId="{0FD1464B-0EA5-489B-B841-8316E9931E45}" dt="2024-03-06T20:37:21.861" v="3580" actId="1076"/>
        <pc:sldMkLst>
          <pc:docMk/>
          <pc:sldMk cId="7612465" sldId="492"/>
        </pc:sldMkLst>
        <pc:spChg chg="add mod ord">
          <ac:chgData name="Fabian Villalobos" userId="4938c63c-d821-4b77-b095-b6f29f0e4f1e" providerId="ADAL" clId="{0FD1464B-0EA5-489B-B841-8316E9931E45}" dt="2024-03-06T09:18:34.713" v="965" actId="404"/>
          <ac:spMkLst>
            <pc:docMk/>
            <pc:sldMk cId="7612465" sldId="492"/>
            <ac:spMk id="4" creationId="{6AD739E0-0F25-BCB3-C9F7-B6932A31E6C4}"/>
          </ac:spMkLst>
        </pc:spChg>
        <pc:spChg chg="add mod">
          <ac:chgData name="Fabian Villalobos" userId="4938c63c-d821-4b77-b095-b6f29f0e4f1e" providerId="ADAL" clId="{0FD1464B-0EA5-489B-B841-8316E9931E45}" dt="2024-03-06T20:37:17.258" v="3579" actId="1076"/>
          <ac:spMkLst>
            <pc:docMk/>
            <pc:sldMk cId="7612465" sldId="492"/>
            <ac:spMk id="7" creationId="{901537E8-27AA-E967-86BA-7EC9D6A5D27F}"/>
          </ac:spMkLst>
        </pc:spChg>
        <pc:spChg chg="add del mod">
          <ac:chgData name="Fabian Villalobos" userId="4938c63c-d821-4b77-b095-b6f29f0e4f1e" providerId="ADAL" clId="{0FD1464B-0EA5-489B-B841-8316E9931E45}" dt="2024-03-06T19:48:26.861" v="2974" actId="478"/>
          <ac:spMkLst>
            <pc:docMk/>
            <pc:sldMk cId="7612465" sldId="492"/>
            <ac:spMk id="8" creationId="{B1AB86BE-4799-F28D-32C3-08C5725CAE51}"/>
          </ac:spMkLst>
        </pc:spChg>
        <pc:spChg chg="del">
          <ac:chgData name="Fabian Villalobos" userId="4938c63c-d821-4b77-b095-b6f29f0e4f1e" providerId="ADAL" clId="{0FD1464B-0EA5-489B-B841-8316E9931E45}" dt="2024-03-06T08:16:34.226" v="490" actId="478"/>
          <ac:spMkLst>
            <pc:docMk/>
            <pc:sldMk cId="7612465" sldId="492"/>
            <ac:spMk id="10" creationId="{DED950CD-5961-08A8-5D3E-2C93F7C9D620}"/>
          </ac:spMkLst>
        </pc:spChg>
        <pc:spChg chg="del">
          <ac:chgData name="Fabian Villalobos" userId="4938c63c-d821-4b77-b095-b6f29f0e4f1e" providerId="ADAL" clId="{0FD1464B-0EA5-489B-B841-8316E9931E45}" dt="2024-03-06T08:16:34.226" v="490" actId="478"/>
          <ac:spMkLst>
            <pc:docMk/>
            <pc:sldMk cId="7612465" sldId="492"/>
            <ac:spMk id="12" creationId="{A3383058-8119-7E81-A3F9-9D4A1B0CAC7A}"/>
          </ac:spMkLst>
        </pc:spChg>
        <pc:spChg chg="del">
          <ac:chgData name="Fabian Villalobos" userId="4938c63c-d821-4b77-b095-b6f29f0e4f1e" providerId="ADAL" clId="{0FD1464B-0EA5-489B-B841-8316E9931E45}" dt="2024-03-06T08:16:34.226" v="490" actId="478"/>
          <ac:spMkLst>
            <pc:docMk/>
            <pc:sldMk cId="7612465" sldId="492"/>
            <ac:spMk id="15" creationId="{EB825515-1CFE-0B66-DB50-233F97258C06}"/>
          </ac:spMkLst>
        </pc:spChg>
        <pc:spChg chg="del">
          <ac:chgData name="Fabian Villalobos" userId="4938c63c-d821-4b77-b095-b6f29f0e4f1e" providerId="ADAL" clId="{0FD1464B-0EA5-489B-B841-8316E9931E45}" dt="2024-03-06T08:16:34.226" v="490" actId="478"/>
          <ac:spMkLst>
            <pc:docMk/>
            <pc:sldMk cId="7612465" sldId="492"/>
            <ac:spMk id="17" creationId="{A10B67A9-A3C6-54D3-569C-FA8658E818D3}"/>
          </ac:spMkLst>
        </pc:spChg>
        <pc:spChg chg="del">
          <ac:chgData name="Fabian Villalobos" userId="4938c63c-d821-4b77-b095-b6f29f0e4f1e" providerId="ADAL" clId="{0FD1464B-0EA5-489B-B841-8316E9931E45}" dt="2024-03-06T08:16:34.226" v="490" actId="478"/>
          <ac:spMkLst>
            <pc:docMk/>
            <pc:sldMk cId="7612465" sldId="492"/>
            <ac:spMk id="18" creationId="{36FF55E9-AC56-0740-B0EF-A5037E0CCFE6}"/>
          </ac:spMkLst>
        </pc:spChg>
        <pc:spChg chg="mod">
          <ac:chgData name="Fabian Villalobos" userId="4938c63c-d821-4b77-b095-b6f29f0e4f1e" providerId="ADAL" clId="{0FD1464B-0EA5-489B-B841-8316E9931E45}" dt="2024-03-06T09:23:55.144" v="967" actId="20577"/>
          <ac:spMkLst>
            <pc:docMk/>
            <pc:sldMk cId="7612465" sldId="492"/>
            <ac:spMk id="25" creationId="{DE1AA40D-72C1-02B7-5D2D-EC21B8E05975}"/>
          </ac:spMkLst>
        </pc:spChg>
        <pc:spChg chg="add del mod">
          <ac:chgData name="Fabian Villalobos" userId="4938c63c-d821-4b77-b095-b6f29f0e4f1e" providerId="ADAL" clId="{0FD1464B-0EA5-489B-B841-8316E9931E45}" dt="2024-03-06T20:22:54.960" v="3382" actId="478"/>
          <ac:spMkLst>
            <pc:docMk/>
            <pc:sldMk cId="7612465" sldId="492"/>
            <ac:spMk id="27" creationId="{EB974633-CE2C-D4EE-74EA-AA5025316DB1}"/>
          </ac:spMkLst>
        </pc:spChg>
        <pc:picChg chg="add del mod">
          <ac:chgData name="Fabian Villalobos" userId="4938c63c-d821-4b77-b095-b6f29f0e4f1e" providerId="ADAL" clId="{0FD1464B-0EA5-489B-B841-8316E9931E45}" dt="2024-03-06T09:05:53.390" v="916" actId="478"/>
          <ac:picMkLst>
            <pc:docMk/>
            <pc:sldMk cId="7612465" sldId="492"/>
            <ac:picMk id="2" creationId="{B7A3DFAF-15A3-6361-7C72-32A9C3C8A71A}"/>
          </ac:picMkLst>
        </pc:picChg>
        <pc:picChg chg="add mod">
          <ac:chgData name="Fabian Villalobos" userId="4938c63c-d821-4b77-b095-b6f29f0e4f1e" providerId="ADAL" clId="{0FD1464B-0EA5-489B-B841-8316E9931E45}" dt="2024-03-06T09:06:32.586" v="923" actId="14100"/>
          <ac:picMkLst>
            <pc:docMk/>
            <pc:sldMk cId="7612465" sldId="492"/>
            <ac:picMk id="5" creationId="{D5556431-4639-D36B-00E9-A2604BB3B2E7}"/>
          </ac:picMkLst>
        </pc:picChg>
        <pc:picChg chg="del">
          <ac:chgData name="Fabian Villalobos" userId="4938c63c-d821-4b77-b095-b6f29f0e4f1e" providerId="ADAL" clId="{0FD1464B-0EA5-489B-B841-8316E9931E45}" dt="2024-03-06T08:16:34.226" v="490" actId="478"/>
          <ac:picMkLst>
            <pc:docMk/>
            <pc:sldMk cId="7612465" sldId="492"/>
            <ac:picMk id="14" creationId="{9330CCBB-67F3-5C29-8EB7-A6585CE50FE0}"/>
          </ac:picMkLst>
        </pc:picChg>
        <pc:picChg chg="del">
          <ac:chgData name="Fabian Villalobos" userId="4938c63c-d821-4b77-b095-b6f29f0e4f1e" providerId="ADAL" clId="{0FD1464B-0EA5-489B-B841-8316E9931E45}" dt="2024-03-06T08:16:34.226" v="490" actId="478"/>
          <ac:picMkLst>
            <pc:docMk/>
            <pc:sldMk cId="7612465" sldId="492"/>
            <ac:picMk id="16" creationId="{E5D65E6E-4441-E5B2-9B90-2940FBBD8234}"/>
          </ac:picMkLst>
        </pc:picChg>
        <pc:picChg chg="add del mod">
          <ac:chgData name="Fabian Villalobos" userId="4938c63c-d821-4b77-b095-b6f29f0e4f1e" providerId="ADAL" clId="{0FD1464B-0EA5-489B-B841-8316E9931E45}" dt="2024-03-06T19:48:23.871" v="2972" actId="478"/>
          <ac:picMkLst>
            <pc:docMk/>
            <pc:sldMk cId="7612465" sldId="492"/>
            <ac:picMk id="24" creationId="{7EEB9588-3AEA-DA78-E036-72B3A26B8674}"/>
          </ac:picMkLst>
        </pc:picChg>
        <pc:picChg chg="del">
          <ac:chgData name="Fabian Villalobos" userId="4938c63c-d821-4b77-b095-b6f29f0e4f1e" providerId="ADAL" clId="{0FD1464B-0EA5-489B-B841-8316E9931E45}" dt="2024-03-06T08:16:34.226" v="490" actId="478"/>
          <ac:picMkLst>
            <pc:docMk/>
            <pc:sldMk cId="7612465" sldId="492"/>
            <ac:picMk id="1026" creationId="{73E0591D-A7AC-AF4F-02C2-EF5812AB571C}"/>
          </ac:picMkLst>
        </pc:picChg>
        <pc:picChg chg="del">
          <ac:chgData name="Fabian Villalobos" userId="4938c63c-d821-4b77-b095-b6f29f0e4f1e" providerId="ADAL" clId="{0FD1464B-0EA5-489B-B841-8316E9931E45}" dt="2024-03-06T08:16:34.226" v="490" actId="478"/>
          <ac:picMkLst>
            <pc:docMk/>
            <pc:sldMk cId="7612465" sldId="492"/>
            <ac:picMk id="1028" creationId="{E9F9AE37-291A-4118-997E-3895B2BF0E69}"/>
          </ac:picMkLst>
        </pc:picChg>
        <pc:picChg chg="add mod">
          <ac:chgData name="Fabian Villalobos" userId="4938c63c-d821-4b77-b095-b6f29f0e4f1e" providerId="ADAL" clId="{0FD1464B-0EA5-489B-B841-8316E9931E45}" dt="2024-03-06T20:37:17.258" v="3579" actId="1076"/>
          <ac:picMkLst>
            <pc:docMk/>
            <pc:sldMk cId="7612465" sldId="492"/>
            <ac:picMk id="1030" creationId="{EC0C0AF5-E3A3-1F86-AB52-5F47FB61ED29}"/>
          </ac:picMkLst>
        </pc:picChg>
        <pc:picChg chg="add del mod">
          <ac:chgData name="Fabian Villalobos" userId="4938c63c-d821-4b77-b095-b6f29f0e4f1e" providerId="ADAL" clId="{0FD1464B-0EA5-489B-B841-8316E9931E45}" dt="2024-03-06T20:22:52.443" v="3381" actId="478"/>
          <ac:picMkLst>
            <pc:docMk/>
            <pc:sldMk cId="7612465" sldId="492"/>
            <ac:picMk id="1032" creationId="{3A6B5139-4398-5C4E-D35E-869864BD7A72}"/>
          </ac:picMkLst>
        </pc:picChg>
        <pc:picChg chg="add del mod">
          <ac:chgData name="Fabian Villalobos" userId="4938c63c-d821-4b77-b095-b6f29f0e4f1e" providerId="ADAL" clId="{0FD1464B-0EA5-489B-B841-8316E9931E45}" dt="2024-03-06T20:20:50.345" v="3373" actId="478"/>
          <ac:picMkLst>
            <pc:docMk/>
            <pc:sldMk cId="7612465" sldId="492"/>
            <ac:picMk id="1034" creationId="{9C2864B3-FB49-A23C-687B-A1106105722E}"/>
          </ac:picMkLst>
        </pc:picChg>
        <pc:picChg chg="add mod">
          <ac:chgData name="Fabian Villalobos" userId="4938c63c-d821-4b77-b095-b6f29f0e4f1e" providerId="ADAL" clId="{0FD1464B-0EA5-489B-B841-8316E9931E45}" dt="2024-03-06T20:37:17.258" v="3579" actId="1076"/>
          <ac:picMkLst>
            <pc:docMk/>
            <pc:sldMk cId="7612465" sldId="492"/>
            <ac:picMk id="1036" creationId="{8968CFA4-125C-3773-7AAD-F10413918A5D}"/>
          </ac:picMkLst>
        </pc:picChg>
        <pc:picChg chg="add mod">
          <ac:chgData name="Fabian Villalobos" userId="4938c63c-d821-4b77-b095-b6f29f0e4f1e" providerId="ADAL" clId="{0FD1464B-0EA5-489B-B841-8316E9931E45}" dt="2024-03-06T20:37:21.861" v="3580" actId="1076"/>
          <ac:picMkLst>
            <pc:docMk/>
            <pc:sldMk cId="7612465" sldId="492"/>
            <ac:picMk id="1038" creationId="{1509011A-482E-5C4C-A32D-FAB8FCFB58FE}"/>
          </ac:picMkLst>
        </pc:picChg>
        <pc:picChg chg="add mod">
          <ac:chgData name="Fabian Villalobos" userId="4938c63c-d821-4b77-b095-b6f29f0e4f1e" providerId="ADAL" clId="{0FD1464B-0EA5-489B-B841-8316E9931E45}" dt="2024-03-06T20:37:10.592" v="3578" actId="1076"/>
          <ac:picMkLst>
            <pc:docMk/>
            <pc:sldMk cId="7612465" sldId="492"/>
            <ac:picMk id="1040" creationId="{A4185FA4-77DA-6291-80AE-344C13058B17}"/>
          </ac:picMkLst>
        </pc:picChg>
        <pc:picChg chg="add mod">
          <ac:chgData name="Fabian Villalobos" userId="4938c63c-d821-4b77-b095-b6f29f0e4f1e" providerId="ADAL" clId="{0FD1464B-0EA5-489B-B841-8316E9931E45}" dt="2024-03-06T20:37:02.859" v="3575" actId="1076"/>
          <ac:picMkLst>
            <pc:docMk/>
            <pc:sldMk cId="7612465" sldId="492"/>
            <ac:picMk id="1042" creationId="{AD8A8B78-BD22-A166-997E-DA96AD73A550}"/>
          </ac:picMkLst>
        </pc:picChg>
        <pc:picChg chg="add mod">
          <ac:chgData name="Fabian Villalobos" userId="4938c63c-d821-4b77-b095-b6f29f0e4f1e" providerId="ADAL" clId="{0FD1464B-0EA5-489B-B841-8316E9931E45}" dt="2024-03-06T20:37:02.859" v="3575" actId="1076"/>
          <ac:picMkLst>
            <pc:docMk/>
            <pc:sldMk cId="7612465" sldId="492"/>
            <ac:picMk id="1044" creationId="{EB75F244-2D82-4D7D-F977-D2B23C7838A0}"/>
          </ac:picMkLst>
        </pc:picChg>
        <pc:picChg chg="add mod">
          <ac:chgData name="Fabian Villalobos" userId="4938c63c-d821-4b77-b095-b6f29f0e4f1e" providerId="ADAL" clId="{0FD1464B-0EA5-489B-B841-8316E9931E45}" dt="2024-03-06T20:37:21.861" v="3580" actId="1076"/>
          <ac:picMkLst>
            <pc:docMk/>
            <pc:sldMk cId="7612465" sldId="492"/>
            <ac:picMk id="3078" creationId="{069DB7D9-22C2-CDAD-6A1B-63B15A09B399}"/>
          </ac:picMkLst>
        </pc:picChg>
        <pc:cxnChg chg="del">
          <ac:chgData name="Fabian Villalobos" userId="4938c63c-d821-4b77-b095-b6f29f0e4f1e" providerId="ADAL" clId="{0FD1464B-0EA5-489B-B841-8316E9931E45}" dt="2024-03-06T08:16:34.226" v="490" actId="478"/>
          <ac:cxnSpMkLst>
            <pc:docMk/>
            <pc:sldMk cId="7612465" sldId="492"/>
            <ac:cxnSpMk id="11" creationId="{1D34D53F-A985-95CB-C829-A4FB1A99BE91}"/>
          </ac:cxnSpMkLst>
        </pc:cxnChg>
        <pc:cxnChg chg="del">
          <ac:chgData name="Fabian Villalobos" userId="4938c63c-d821-4b77-b095-b6f29f0e4f1e" providerId="ADAL" clId="{0FD1464B-0EA5-489B-B841-8316E9931E45}" dt="2024-03-06T08:16:34.226" v="490" actId="478"/>
          <ac:cxnSpMkLst>
            <pc:docMk/>
            <pc:sldMk cId="7612465" sldId="492"/>
            <ac:cxnSpMk id="13" creationId="{80BC17D5-9B52-B67A-3D9B-9DC32C9E70E7}"/>
          </ac:cxnSpMkLst>
        </pc:cxnChg>
      </pc:sldChg>
      <pc:sldChg chg="new del">
        <pc:chgData name="Fabian Villalobos" userId="4938c63c-d821-4b77-b095-b6f29f0e4f1e" providerId="ADAL" clId="{0FD1464B-0EA5-489B-B841-8316E9931E45}" dt="2024-03-05T04:16:32.623" v="71" actId="47"/>
        <pc:sldMkLst>
          <pc:docMk/>
          <pc:sldMk cId="125669990" sldId="492"/>
        </pc:sldMkLst>
      </pc:sldChg>
      <pc:sldChg chg="addSp delSp modSp add mod modNotesTx">
        <pc:chgData name="Fabian Villalobos" userId="4938c63c-d821-4b77-b095-b6f29f0e4f1e" providerId="ADAL" clId="{0FD1464B-0EA5-489B-B841-8316E9931E45}" dt="2024-03-06T19:17:41.717" v="2840" actId="20577"/>
        <pc:sldMkLst>
          <pc:docMk/>
          <pc:sldMk cId="3925533018" sldId="493"/>
        </pc:sldMkLst>
        <pc:spChg chg="mod">
          <ac:chgData name="Fabian Villalobos" userId="4938c63c-d821-4b77-b095-b6f29f0e4f1e" providerId="ADAL" clId="{0FD1464B-0EA5-489B-B841-8316E9931E45}" dt="2024-03-06T09:27:23.257" v="1080" actId="14100"/>
          <ac:spMkLst>
            <pc:docMk/>
            <pc:sldMk cId="3925533018" sldId="493"/>
            <ac:spMk id="4" creationId="{39628BE1-459C-0467-4442-0DAB51366970}"/>
          </ac:spMkLst>
        </pc:spChg>
        <pc:spChg chg="mod">
          <ac:chgData name="Fabian Villalobos" userId="4938c63c-d821-4b77-b095-b6f29f0e4f1e" providerId="ADAL" clId="{0FD1464B-0EA5-489B-B841-8316E9931E45}" dt="2024-03-06T08:20:32.240" v="595" actId="207"/>
          <ac:spMkLst>
            <pc:docMk/>
            <pc:sldMk cId="3925533018" sldId="493"/>
            <ac:spMk id="5" creationId="{9C730A32-1D6C-68E2-89A6-3252D9B20141}"/>
          </ac:spMkLst>
        </pc:spChg>
        <pc:spChg chg="mod">
          <ac:chgData name="Fabian Villalobos" userId="4938c63c-d821-4b77-b095-b6f29f0e4f1e" providerId="ADAL" clId="{0FD1464B-0EA5-489B-B841-8316E9931E45}" dt="2024-03-06T08:20:37.551" v="596" actId="207"/>
          <ac:spMkLst>
            <pc:docMk/>
            <pc:sldMk cId="3925533018" sldId="493"/>
            <ac:spMk id="6" creationId="{36CB7C79-3ED6-2E08-6B8C-5712841DC563}"/>
          </ac:spMkLst>
        </pc:spChg>
        <pc:spChg chg="mod">
          <ac:chgData name="Fabian Villalobos" userId="4938c63c-d821-4b77-b095-b6f29f0e4f1e" providerId="ADAL" clId="{0FD1464B-0EA5-489B-B841-8316E9931E45}" dt="2024-03-06T09:26:18.370" v="1000" actId="20577"/>
          <ac:spMkLst>
            <pc:docMk/>
            <pc:sldMk cId="3925533018" sldId="493"/>
            <ac:spMk id="8" creationId="{15553EDD-0E82-4DA6-84FA-8F0598417719}"/>
          </ac:spMkLst>
        </pc:spChg>
        <pc:spChg chg="add del mod">
          <ac:chgData name="Fabian Villalobos" userId="4938c63c-d821-4b77-b095-b6f29f0e4f1e" providerId="ADAL" clId="{0FD1464B-0EA5-489B-B841-8316E9931E45}" dt="2024-03-06T08:20:15.051" v="584" actId="478"/>
          <ac:spMkLst>
            <pc:docMk/>
            <pc:sldMk cId="3925533018" sldId="493"/>
            <ac:spMk id="10" creationId="{6DF85A15-9C97-4346-1D74-8F9E5A7190C1}"/>
          </ac:spMkLst>
        </pc:spChg>
        <pc:spChg chg="add del mod">
          <ac:chgData name="Fabian Villalobos" userId="4938c63c-d821-4b77-b095-b6f29f0e4f1e" providerId="ADAL" clId="{0FD1464B-0EA5-489B-B841-8316E9931E45}" dt="2024-03-06T09:28:04.836" v="1083" actId="478"/>
          <ac:spMkLst>
            <pc:docMk/>
            <pc:sldMk cId="3925533018" sldId="493"/>
            <ac:spMk id="11" creationId="{4A9F7BDE-1A4E-FDCD-D8A7-BAD83D9AC6AE}"/>
          </ac:spMkLst>
        </pc:spChg>
        <pc:spChg chg="add mod">
          <ac:chgData name="Fabian Villalobos" userId="4938c63c-d821-4b77-b095-b6f29f0e4f1e" providerId="ADAL" clId="{0FD1464B-0EA5-489B-B841-8316E9931E45}" dt="2024-03-06T10:11:47.539" v="2034" actId="14100"/>
          <ac:spMkLst>
            <pc:docMk/>
            <pc:sldMk cId="3925533018" sldId="493"/>
            <ac:spMk id="12" creationId="{D4078BD5-A615-1BEC-151F-3B5598947884}"/>
          </ac:spMkLst>
        </pc:spChg>
        <pc:spChg chg="add mod">
          <ac:chgData name="Fabian Villalobos" userId="4938c63c-d821-4b77-b095-b6f29f0e4f1e" providerId="ADAL" clId="{0FD1464B-0EA5-489B-B841-8316E9931E45}" dt="2024-03-06T19:16:40.844" v="2800" actId="20577"/>
          <ac:spMkLst>
            <pc:docMk/>
            <pc:sldMk cId="3925533018" sldId="493"/>
            <ac:spMk id="13" creationId="{F66A170F-3E3E-7032-46DA-FB165968F255}"/>
          </ac:spMkLst>
        </pc:spChg>
        <pc:spChg chg="add mod">
          <ac:chgData name="Fabian Villalobos" userId="4938c63c-d821-4b77-b095-b6f29f0e4f1e" providerId="ADAL" clId="{0FD1464B-0EA5-489B-B841-8316E9931E45}" dt="2024-03-06T19:17:41.717" v="2840" actId="20577"/>
          <ac:spMkLst>
            <pc:docMk/>
            <pc:sldMk cId="3925533018" sldId="493"/>
            <ac:spMk id="15" creationId="{F718BDD0-374C-B8EC-2356-8907785FBC96}"/>
          </ac:spMkLst>
        </pc:spChg>
        <pc:spChg chg="add del mod">
          <ac:chgData name="Fabian Villalobos" userId="4938c63c-d821-4b77-b095-b6f29f0e4f1e" providerId="ADAL" clId="{0FD1464B-0EA5-489B-B841-8316E9931E45}" dt="2024-03-06T09:55:15.488" v="1955" actId="478"/>
          <ac:spMkLst>
            <pc:docMk/>
            <pc:sldMk cId="3925533018" sldId="493"/>
            <ac:spMk id="16" creationId="{5438D22A-1BFE-DA0A-7A21-706C05E2790F}"/>
          </ac:spMkLst>
        </pc:spChg>
        <pc:spChg chg="add del mod">
          <ac:chgData name="Fabian Villalobos" userId="4938c63c-d821-4b77-b095-b6f29f0e4f1e" providerId="ADAL" clId="{0FD1464B-0EA5-489B-B841-8316E9931E45}" dt="2024-03-06T10:10:30.319" v="2020" actId="478"/>
          <ac:spMkLst>
            <pc:docMk/>
            <pc:sldMk cId="3925533018" sldId="493"/>
            <ac:spMk id="17" creationId="{8E35466C-0752-1764-08F7-BC9D82DF3671}"/>
          </ac:spMkLst>
        </pc:spChg>
        <pc:spChg chg="add del mod">
          <ac:chgData name="Fabian Villalobos" userId="4938c63c-d821-4b77-b095-b6f29f0e4f1e" providerId="ADAL" clId="{0FD1464B-0EA5-489B-B841-8316E9931E45}" dt="2024-03-06T10:20:20.211" v="2120" actId="478"/>
          <ac:spMkLst>
            <pc:docMk/>
            <pc:sldMk cId="3925533018" sldId="493"/>
            <ac:spMk id="18" creationId="{9DC39E6A-258A-F4B5-2127-3BF7DDFC6FCE}"/>
          </ac:spMkLst>
        </pc:spChg>
        <pc:spChg chg="add del mod">
          <ac:chgData name="Fabian Villalobos" userId="4938c63c-d821-4b77-b095-b6f29f0e4f1e" providerId="ADAL" clId="{0FD1464B-0EA5-489B-B841-8316E9931E45}" dt="2024-03-06T09:54:37.402" v="1948" actId="478"/>
          <ac:spMkLst>
            <pc:docMk/>
            <pc:sldMk cId="3925533018" sldId="493"/>
            <ac:spMk id="19" creationId="{2D6C434F-4D49-C0CD-0F10-4A3AEA58687C}"/>
          </ac:spMkLst>
        </pc:spChg>
        <pc:spChg chg="add del mod">
          <ac:chgData name="Fabian Villalobos" userId="4938c63c-d821-4b77-b095-b6f29f0e4f1e" providerId="ADAL" clId="{0FD1464B-0EA5-489B-B841-8316E9931E45}" dt="2024-03-06T09:56:29.479" v="1972" actId="478"/>
          <ac:spMkLst>
            <pc:docMk/>
            <pc:sldMk cId="3925533018" sldId="493"/>
            <ac:spMk id="20" creationId="{C3DA9E59-7149-EDDD-A898-80A954A58F63}"/>
          </ac:spMkLst>
        </pc:spChg>
        <pc:spChg chg="del">
          <ac:chgData name="Fabian Villalobos" userId="4938c63c-d821-4b77-b095-b6f29f0e4f1e" providerId="ADAL" clId="{0FD1464B-0EA5-489B-B841-8316E9931E45}" dt="2024-03-06T08:20:08.355" v="583" actId="478"/>
          <ac:spMkLst>
            <pc:docMk/>
            <pc:sldMk cId="3925533018" sldId="493"/>
            <ac:spMk id="21" creationId="{775B98A3-8D19-42B2-87AA-117E485F3A90}"/>
          </ac:spMkLst>
        </pc:spChg>
        <pc:spChg chg="add del mod">
          <ac:chgData name="Fabian Villalobos" userId="4938c63c-d821-4b77-b095-b6f29f0e4f1e" providerId="ADAL" clId="{0FD1464B-0EA5-489B-B841-8316E9931E45}" dt="2024-03-06T10:01:38.805" v="2007" actId="478"/>
          <ac:spMkLst>
            <pc:docMk/>
            <pc:sldMk cId="3925533018" sldId="493"/>
            <ac:spMk id="22" creationId="{F0245236-DE3B-65BD-1366-792620D2C1D1}"/>
          </ac:spMkLst>
        </pc:spChg>
        <pc:picChg chg="del">
          <ac:chgData name="Fabian Villalobos" userId="4938c63c-d821-4b77-b095-b6f29f0e4f1e" providerId="ADAL" clId="{0FD1464B-0EA5-489B-B841-8316E9931E45}" dt="2024-03-06T08:20:16.893" v="585" actId="478"/>
          <ac:picMkLst>
            <pc:docMk/>
            <pc:sldMk cId="3925533018" sldId="493"/>
            <ac:picMk id="3" creationId="{EC92B256-90E0-8750-3504-9164359EF6B9}"/>
          </ac:picMkLst>
        </pc:picChg>
        <pc:picChg chg="add del mod">
          <ac:chgData name="Fabian Villalobos" userId="4938c63c-d821-4b77-b095-b6f29f0e4f1e" providerId="ADAL" clId="{0FD1464B-0EA5-489B-B841-8316E9931E45}" dt="2024-03-06T09:49:54.308" v="1908" actId="478"/>
          <ac:picMkLst>
            <pc:docMk/>
            <pc:sldMk cId="3925533018" sldId="493"/>
            <ac:picMk id="2050" creationId="{8357FD82-5083-C913-D9D7-F2CF2E3DE050}"/>
          </ac:picMkLst>
        </pc:picChg>
        <pc:picChg chg="add mod">
          <ac:chgData name="Fabian Villalobos" userId="4938c63c-d821-4b77-b095-b6f29f0e4f1e" providerId="ADAL" clId="{0FD1464B-0EA5-489B-B841-8316E9931E45}" dt="2024-03-06T10:19:24.536" v="2110" actId="166"/>
          <ac:picMkLst>
            <pc:docMk/>
            <pc:sldMk cId="3925533018" sldId="493"/>
            <ac:picMk id="2052" creationId="{7DAC4A1C-25A1-8BB3-0687-16EC2905690F}"/>
          </ac:picMkLst>
        </pc:picChg>
        <pc:picChg chg="add mod">
          <ac:chgData name="Fabian Villalobos" userId="4938c63c-d821-4b77-b095-b6f29f0e4f1e" providerId="ADAL" clId="{0FD1464B-0EA5-489B-B841-8316E9931E45}" dt="2024-03-06T10:19:36.379" v="2112" actId="1076"/>
          <ac:picMkLst>
            <pc:docMk/>
            <pc:sldMk cId="3925533018" sldId="493"/>
            <ac:picMk id="2054" creationId="{84534D35-A1DF-7DFE-D2BC-5EDD197B283C}"/>
          </ac:picMkLst>
        </pc:picChg>
        <pc:picChg chg="add mod">
          <ac:chgData name="Fabian Villalobos" userId="4938c63c-d821-4b77-b095-b6f29f0e4f1e" providerId="ADAL" clId="{0FD1464B-0EA5-489B-B841-8316E9931E45}" dt="2024-03-06T10:15:03.059" v="2086" actId="1076"/>
          <ac:picMkLst>
            <pc:docMk/>
            <pc:sldMk cId="3925533018" sldId="493"/>
            <ac:picMk id="2056" creationId="{18F8924C-169C-FBDC-B173-513A6FC17C83}"/>
          </ac:picMkLst>
        </pc:picChg>
        <pc:picChg chg="add mod">
          <ac:chgData name="Fabian Villalobos" userId="4938c63c-d821-4b77-b095-b6f29f0e4f1e" providerId="ADAL" clId="{0FD1464B-0EA5-489B-B841-8316E9931E45}" dt="2024-03-06T10:07:17.076" v="2013" actId="1076"/>
          <ac:picMkLst>
            <pc:docMk/>
            <pc:sldMk cId="3925533018" sldId="493"/>
            <ac:picMk id="2058" creationId="{3260DADC-7710-34C1-2482-AB95A49CA652}"/>
          </ac:picMkLst>
        </pc:picChg>
        <pc:picChg chg="add mod">
          <ac:chgData name="Fabian Villalobos" userId="4938c63c-d821-4b77-b095-b6f29f0e4f1e" providerId="ADAL" clId="{0FD1464B-0EA5-489B-B841-8316E9931E45}" dt="2024-03-06T09:56:14.161" v="1971" actId="1076"/>
          <ac:picMkLst>
            <pc:docMk/>
            <pc:sldMk cId="3925533018" sldId="493"/>
            <ac:picMk id="2060" creationId="{0835E99E-CCD9-FF7A-2F1C-3B212560E37B}"/>
          </ac:picMkLst>
        </pc:picChg>
        <pc:picChg chg="add mod">
          <ac:chgData name="Fabian Villalobos" userId="4938c63c-d821-4b77-b095-b6f29f0e4f1e" providerId="ADAL" clId="{0FD1464B-0EA5-489B-B841-8316E9931E45}" dt="2024-03-06T19:16:59.461" v="2834" actId="1076"/>
          <ac:picMkLst>
            <pc:docMk/>
            <pc:sldMk cId="3925533018" sldId="493"/>
            <ac:picMk id="2062" creationId="{91AEA42F-E0DD-9420-052F-9A6015FF5552}"/>
          </ac:picMkLst>
        </pc:picChg>
        <pc:picChg chg="add mod">
          <ac:chgData name="Fabian Villalobos" userId="4938c63c-d821-4b77-b095-b6f29f0e4f1e" providerId="ADAL" clId="{0FD1464B-0EA5-489B-B841-8316E9931E45}" dt="2024-03-06T10:19:53.172" v="2114" actId="1076"/>
          <ac:picMkLst>
            <pc:docMk/>
            <pc:sldMk cId="3925533018" sldId="493"/>
            <ac:picMk id="2064" creationId="{112C0756-4988-C520-7DA9-A718F3BB067E}"/>
          </ac:picMkLst>
        </pc:picChg>
        <pc:picChg chg="add mod">
          <ac:chgData name="Fabian Villalobos" userId="4938c63c-d821-4b77-b095-b6f29f0e4f1e" providerId="ADAL" clId="{0FD1464B-0EA5-489B-B841-8316E9931E45}" dt="2024-03-06T10:20:02.834" v="2116" actId="1076"/>
          <ac:picMkLst>
            <pc:docMk/>
            <pc:sldMk cId="3925533018" sldId="493"/>
            <ac:picMk id="2066" creationId="{30B0ABD6-E3D1-7041-5823-6667E879407E}"/>
          </ac:picMkLst>
        </pc:picChg>
        <pc:picChg chg="add mod">
          <ac:chgData name="Fabian Villalobos" userId="4938c63c-d821-4b77-b095-b6f29f0e4f1e" providerId="ADAL" clId="{0FD1464B-0EA5-489B-B841-8316E9931E45}" dt="2024-03-06T10:20:00.268" v="2115" actId="1076"/>
          <ac:picMkLst>
            <pc:docMk/>
            <pc:sldMk cId="3925533018" sldId="493"/>
            <ac:picMk id="2068" creationId="{56AF57F8-F7C2-8715-0159-3D791C7EF4C4}"/>
          </ac:picMkLst>
        </pc:picChg>
        <pc:picChg chg="add mod">
          <ac:chgData name="Fabian Villalobos" userId="4938c63c-d821-4b77-b095-b6f29f0e4f1e" providerId="ADAL" clId="{0FD1464B-0EA5-489B-B841-8316E9931E45}" dt="2024-03-06T10:03:26.133" v="2011" actId="1076"/>
          <ac:picMkLst>
            <pc:docMk/>
            <pc:sldMk cId="3925533018" sldId="493"/>
            <ac:picMk id="2070" creationId="{97F786A5-A660-0FC3-B706-7128410DEF94}"/>
          </ac:picMkLst>
        </pc:picChg>
        <pc:picChg chg="add mod">
          <ac:chgData name="Fabian Villalobos" userId="4938c63c-d821-4b77-b095-b6f29f0e4f1e" providerId="ADAL" clId="{0FD1464B-0EA5-489B-B841-8316E9931E45}" dt="2024-03-06T10:19:17.867" v="2108" actId="1076"/>
          <ac:picMkLst>
            <pc:docMk/>
            <pc:sldMk cId="3925533018" sldId="493"/>
            <ac:picMk id="2072" creationId="{28CE2D94-A5DF-F112-F3B5-3724D747D1F5}"/>
          </ac:picMkLst>
        </pc:picChg>
        <pc:picChg chg="add mod">
          <ac:chgData name="Fabian Villalobos" userId="4938c63c-d821-4b77-b095-b6f29f0e4f1e" providerId="ADAL" clId="{0FD1464B-0EA5-489B-B841-8316E9931E45}" dt="2024-03-06T10:19:37.854" v="2113" actId="1076"/>
          <ac:picMkLst>
            <pc:docMk/>
            <pc:sldMk cId="3925533018" sldId="493"/>
            <ac:picMk id="2074" creationId="{74E100EC-31CD-978F-FD29-084EE14A930E}"/>
          </ac:picMkLst>
        </pc:picChg>
        <pc:picChg chg="add mod">
          <ac:chgData name="Fabian Villalobos" userId="4938c63c-d821-4b77-b095-b6f29f0e4f1e" providerId="ADAL" clId="{0FD1464B-0EA5-489B-B841-8316E9931E45}" dt="2024-03-06T10:20:14.417" v="2119" actId="1076"/>
          <ac:picMkLst>
            <pc:docMk/>
            <pc:sldMk cId="3925533018" sldId="493"/>
            <ac:picMk id="2076" creationId="{3ECDF732-E88B-93E6-6B9B-65FF5B38A59B}"/>
          </ac:picMkLst>
        </pc:picChg>
        <pc:picChg chg="add del mod">
          <ac:chgData name="Fabian Villalobos" userId="4938c63c-d821-4b77-b095-b6f29f0e4f1e" providerId="ADAL" clId="{0FD1464B-0EA5-489B-B841-8316E9931E45}" dt="2024-03-06T10:18:28.470" v="2095" actId="478"/>
          <ac:picMkLst>
            <pc:docMk/>
            <pc:sldMk cId="3925533018" sldId="493"/>
            <ac:picMk id="2078" creationId="{229804B4-2E46-A98D-2533-8DC83EAF354D}"/>
          </ac:picMkLst>
        </pc:picChg>
      </pc:sldChg>
      <pc:sldChg chg="addSp delSp modSp add mod ord">
        <pc:chgData name="Fabian Villalobos" userId="4938c63c-d821-4b77-b095-b6f29f0e4f1e" providerId="ADAL" clId="{0FD1464B-0EA5-489B-B841-8316E9931E45}" dt="2024-03-06T20:29:34.962" v="3503" actId="1076"/>
        <pc:sldMkLst>
          <pc:docMk/>
          <pc:sldMk cId="321548825" sldId="494"/>
        </pc:sldMkLst>
        <pc:spChg chg="del">
          <ac:chgData name="Fabian Villalobos" userId="4938c63c-d821-4b77-b095-b6f29f0e4f1e" providerId="ADAL" clId="{0FD1464B-0EA5-489B-B841-8316E9931E45}" dt="2024-03-06T18:57:36.450" v="2650" actId="478"/>
          <ac:spMkLst>
            <pc:docMk/>
            <pc:sldMk cId="321548825" sldId="494"/>
            <ac:spMk id="4" creationId="{39628BE1-459C-0467-4442-0DAB51366970}"/>
          </ac:spMkLst>
        </pc:spChg>
        <pc:spChg chg="mod">
          <ac:chgData name="Fabian Villalobos" userId="4938c63c-d821-4b77-b095-b6f29f0e4f1e" providerId="ADAL" clId="{0FD1464B-0EA5-489B-B841-8316E9931E45}" dt="2024-03-06T19:13:42.225" v="2773" actId="207"/>
          <ac:spMkLst>
            <pc:docMk/>
            <pc:sldMk cId="321548825" sldId="494"/>
            <ac:spMk id="6" creationId="{36CB7C79-3ED6-2E08-6B8C-5712841DC563}"/>
          </ac:spMkLst>
        </pc:spChg>
        <pc:spChg chg="mod">
          <ac:chgData name="Fabian Villalobos" userId="4938c63c-d821-4b77-b095-b6f29f0e4f1e" providerId="ADAL" clId="{0FD1464B-0EA5-489B-B841-8316E9931E45}" dt="2024-03-06T19:13:38.202" v="2772" actId="207"/>
          <ac:spMkLst>
            <pc:docMk/>
            <pc:sldMk cId="321548825" sldId="494"/>
            <ac:spMk id="7" creationId="{06D37753-C53F-ECBE-05E5-7AA4E89B988E}"/>
          </ac:spMkLst>
        </pc:spChg>
        <pc:spChg chg="mod">
          <ac:chgData name="Fabian Villalobos" userId="4938c63c-d821-4b77-b095-b6f29f0e4f1e" providerId="ADAL" clId="{0FD1464B-0EA5-489B-B841-8316E9931E45}" dt="2024-03-06T19:23:59.053" v="2925"/>
          <ac:spMkLst>
            <pc:docMk/>
            <pc:sldMk cId="321548825" sldId="494"/>
            <ac:spMk id="8" creationId="{15553EDD-0E82-4DA6-84FA-8F0598417719}"/>
          </ac:spMkLst>
        </pc:spChg>
        <pc:spChg chg="add del mod">
          <ac:chgData name="Fabian Villalobos" userId="4938c63c-d821-4b77-b095-b6f29f0e4f1e" providerId="ADAL" clId="{0FD1464B-0EA5-489B-B841-8316E9931E45}" dt="2024-03-06T19:10:11.551" v="2760" actId="478"/>
          <ac:spMkLst>
            <pc:docMk/>
            <pc:sldMk cId="321548825" sldId="494"/>
            <ac:spMk id="10" creationId="{868C2355-CF97-B656-0405-E5D4C0524B82}"/>
          </ac:spMkLst>
        </pc:spChg>
        <pc:spChg chg="del">
          <ac:chgData name="Fabian Villalobos" userId="4938c63c-d821-4b77-b095-b6f29f0e4f1e" providerId="ADAL" clId="{0FD1464B-0EA5-489B-B841-8316E9931E45}" dt="2024-03-06T18:57:36.450" v="2650" actId="478"/>
          <ac:spMkLst>
            <pc:docMk/>
            <pc:sldMk cId="321548825" sldId="494"/>
            <ac:spMk id="14" creationId="{D8076BAB-DCF1-4A4F-9AFF-5E85727494D5}"/>
          </ac:spMkLst>
        </pc:spChg>
        <pc:spChg chg="add del mod">
          <ac:chgData name="Fabian Villalobos" userId="4938c63c-d821-4b77-b095-b6f29f0e4f1e" providerId="ADAL" clId="{0FD1464B-0EA5-489B-B841-8316E9931E45}" dt="2024-03-06T19:10:13.853" v="2761" actId="478"/>
          <ac:spMkLst>
            <pc:docMk/>
            <pc:sldMk cId="321548825" sldId="494"/>
            <ac:spMk id="17" creationId="{BF6D619C-03AC-F4F1-78B4-0EFD53EB590B}"/>
          </ac:spMkLst>
        </pc:spChg>
        <pc:spChg chg="mod">
          <ac:chgData name="Fabian Villalobos" userId="4938c63c-d821-4b77-b095-b6f29f0e4f1e" providerId="ADAL" clId="{0FD1464B-0EA5-489B-B841-8316E9931E45}" dt="2024-03-06T19:24:07.934" v="2927"/>
          <ac:spMkLst>
            <pc:docMk/>
            <pc:sldMk cId="321548825" sldId="494"/>
            <ac:spMk id="19" creationId="{06D80CFA-88C2-9916-0DD7-579F26B45AF6}"/>
          </ac:spMkLst>
        </pc:spChg>
        <pc:spChg chg="mod">
          <ac:chgData name="Fabian Villalobos" userId="4938c63c-d821-4b77-b095-b6f29f0e4f1e" providerId="ADAL" clId="{0FD1464B-0EA5-489B-B841-8316E9931E45}" dt="2024-03-06T19:24:07.934" v="2927"/>
          <ac:spMkLst>
            <pc:docMk/>
            <pc:sldMk cId="321548825" sldId="494"/>
            <ac:spMk id="20" creationId="{B2638C60-2E75-65E3-C374-C3EACA013E8B}"/>
          </ac:spMkLst>
        </pc:spChg>
        <pc:spChg chg="del">
          <ac:chgData name="Fabian Villalobos" userId="4938c63c-d821-4b77-b095-b6f29f0e4f1e" providerId="ADAL" clId="{0FD1464B-0EA5-489B-B841-8316E9931E45}" dt="2024-03-06T18:57:36.450" v="2650" actId="478"/>
          <ac:spMkLst>
            <pc:docMk/>
            <pc:sldMk cId="321548825" sldId="494"/>
            <ac:spMk id="21" creationId="{775B98A3-8D19-42B2-87AA-117E485F3A90}"/>
          </ac:spMkLst>
        </pc:spChg>
        <pc:spChg chg="mod">
          <ac:chgData name="Fabian Villalobos" userId="4938c63c-d821-4b77-b095-b6f29f0e4f1e" providerId="ADAL" clId="{0FD1464B-0EA5-489B-B841-8316E9931E45}" dt="2024-03-06T19:24:07.934" v="2927"/>
          <ac:spMkLst>
            <pc:docMk/>
            <pc:sldMk cId="321548825" sldId="494"/>
            <ac:spMk id="22" creationId="{BECFB16F-DD88-A3F8-70FA-F00836F519A5}"/>
          </ac:spMkLst>
        </pc:spChg>
        <pc:grpChg chg="del">
          <ac:chgData name="Fabian Villalobos" userId="4938c63c-d821-4b77-b095-b6f29f0e4f1e" providerId="ADAL" clId="{0FD1464B-0EA5-489B-B841-8316E9931E45}" dt="2024-03-06T19:24:07.732" v="2926" actId="478"/>
          <ac:grpSpMkLst>
            <pc:docMk/>
            <pc:sldMk cId="321548825" sldId="494"/>
            <ac:grpSpMk id="2" creationId="{409CFC72-6E54-14E0-4EDB-FD412D8C6630}"/>
          </ac:grpSpMkLst>
        </pc:grpChg>
        <pc:grpChg chg="add mod">
          <ac:chgData name="Fabian Villalobos" userId="4938c63c-d821-4b77-b095-b6f29f0e4f1e" providerId="ADAL" clId="{0FD1464B-0EA5-489B-B841-8316E9931E45}" dt="2024-03-06T19:24:07.934" v="2927"/>
          <ac:grpSpMkLst>
            <pc:docMk/>
            <pc:sldMk cId="321548825" sldId="494"/>
            <ac:grpSpMk id="18" creationId="{4064542A-5872-E2EF-9003-DBAC03C00662}"/>
          </ac:grpSpMkLst>
        </pc:grpChg>
        <pc:picChg chg="del">
          <ac:chgData name="Fabian Villalobos" userId="4938c63c-d821-4b77-b095-b6f29f0e4f1e" providerId="ADAL" clId="{0FD1464B-0EA5-489B-B841-8316E9931E45}" dt="2024-03-06T18:57:36.450" v="2650" actId="478"/>
          <ac:picMkLst>
            <pc:docMk/>
            <pc:sldMk cId="321548825" sldId="494"/>
            <ac:picMk id="3" creationId="{EC92B256-90E0-8750-3504-9164359EF6B9}"/>
          </ac:picMkLst>
        </pc:picChg>
        <pc:picChg chg="add del mod">
          <ac:chgData name="Fabian Villalobos" userId="4938c63c-d821-4b77-b095-b6f29f0e4f1e" providerId="ADAL" clId="{0FD1464B-0EA5-489B-B841-8316E9931E45}" dt="2024-03-06T19:10:08.577" v="2758" actId="478"/>
          <ac:picMkLst>
            <pc:docMk/>
            <pc:sldMk cId="321548825" sldId="494"/>
            <ac:picMk id="12" creationId="{4E43010C-792C-F0B6-6916-3605F6EC1400}"/>
          </ac:picMkLst>
        </pc:picChg>
        <pc:picChg chg="add del mod">
          <ac:chgData name="Fabian Villalobos" userId="4938c63c-d821-4b77-b095-b6f29f0e4f1e" providerId="ADAL" clId="{0FD1464B-0EA5-489B-B841-8316E9931E45}" dt="2024-03-06T19:10:09.269" v="2759" actId="478"/>
          <ac:picMkLst>
            <pc:docMk/>
            <pc:sldMk cId="321548825" sldId="494"/>
            <ac:picMk id="15" creationId="{AA038275-3834-E6EA-8C16-DC65786134F2}"/>
          </ac:picMkLst>
        </pc:picChg>
        <pc:picChg chg="add mod">
          <ac:chgData name="Fabian Villalobos" userId="4938c63c-d821-4b77-b095-b6f29f0e4f1e" providerId="ADAL" clId="{0FD1464B-0EA5-489B-B841-8316E9931E45}" dt="2024-03-06T20:13:38.951" v="3328" actId="408"/>
          <ac:picMkLst>
            <pc:docMk/>
            <pc:sldMk cId="321548825" sldId="494"/>
            <ac:picMk id="24" creationId="{8ECD1789-2FD9-E563-3DDE-BAC38D2838EA}"/>
          </ac:picMkLst>
        </pc:picChg>
        <pc:picChg chg="add mod">
          <ac:chgData name="Fabian Villalobos" userId="4938c63c-d821-4b77-b095-b6f29f0e4f1e" providerId="ADAL" clId="{0FD1464B-0EA5-489B-B841-8316E9931E45}" dt="2024-03-06T20:13:38.951" v="3328" actId="408"/>
          <ac:picMkLst>
            <pc:docMk/>
            <pc:sldMk cId="321548825" sldId="494"/>
            <ac:picMk id="26" creationId="{73DCC590-686C-6524-73FD-D4C7606C186E}"/>
          </ac:picMkLst>
        </pc:picChg>
        <pc:picChg chg="add mod">
          <ac:chgData name="Fabian Villalobos" userId="4938c63c-d821-4b77-b095-b6f29f0e4f1e" providerId="ADAL" clId="{0FD1464B-0EA5-489B-B841-8316E9931E45}" dt="2024-03-06T20:29:34.962" v="3503" actId="1076"/>
          <ac:picMkLst>
            <pc:docMk/>
            <pc:sldMk cId="321548825" sldId="494"/>
            <ac:picMk id="28" creationId="{905F7DB0-C2D1-8DBF-4723-D93BA5AFA4E9}"/>
          </ac:picMkLst>
        </pc:picChg>
        <pc:picChg chg="add mod">
          <ac:chgData name="Fabian Villalobos" userId="4938c63c-d821-4b77-b095-b6f29f0e4f1e" providerId="ADAL" clId="{0FD1464B-0EA5-489B-B841-8316E9931E45}" dt="2024-03-06T20:13:38.951" v="3328" actId="408"/>
          <ac:picMkLst>
            <pc:docMk/>
            <pc:sldMk cId="321548825" sldId="494"/>
            <ac:picMk id="30" creationId="{8961C4BF-0FCE-6199-64ED-DABBAF3C482F}"/>
          </ac:picMkLst>
        </pc:picChg>
        <pc:picChg chg="add mod">
          <ac:chgData name="Fabian Villalobos" userId="4938c63c-d821-4b77-b095-b6f29f0e4f1e" providerId="ADAL" clId="{0FD1464B-0EA5-489B-B841-8316E9931E45}" dt="2024-03-06T20:13:38.951" v="3328" actId="408"/>
          <ac:picMkLst>
            <pc:docMk/>
            <pc:sldMk cId="321548825" sldId="494"/>
            <ac:picMk id="3072" creationId="{3ECA3CA5-84CB-8F68-74B6-A825984A1141}"/>
          </ac:picMkLst>
        </pc:picChg>
        <pc:picChg chg="add del mod">
          <ac:chgData name="Fabian Villalobos" userId="4938c63c-d821-4b77-b095-b6f29f0e4f1e" providerId="ADAL" clId="{0FD1464B-0EA5-489B-B841-8316E9931E45}" dt="2024-03-06T19:16:17.419" v="2793" actId="478"/>
          <ac:picMkLst>
            <pc:docMk/>
            <pc:sldMk cId="321548825" sldId="494"/>
            <ac:picMk id="3074" creationId="{F3566CAF-185E-254A-B439-60ABB355490E}"/>
          </ac:picMkLst>
        </pc:picChg>
        <pc:picChg chg="add mod ord">
          <ac:chgData name="Fabian Villalobos" userId="4938c63c-d821-4b77-b095-b6f29f0e4f1e" providerId="ADAL" clId="{0FD1464B-0EA5-489B-B841-8316E9931E45}" dt="2024-03-06T20:29:33.116" v="3502" actId="1076"/>
          <ac:picMkLst>
            <pc:docMk/>
            <pc:sldMk cId="321548825" sldId="494"/>
            <ac:picMk id="3075" creationId="{034DF853-26D4-4EEF-23F2-2A11F4AA0D36}"/>
          </ac:picMkLst>
        </pc:picChg>
        <pc:picChg chg="add mod">
          <ac:chgData name="Fabian Villalobos" userId="4938c63c-d821-4b77-b095-b6f29f0e4f1e" providerId="ADAL" clId="{0FD1464B-0EA5-489B-B841-8316E9931E45}" dt="2024-03-06T20:13:34.788" v="3327" actId="553"/>
          <ac:picMkLst>
            <pc:docMk/>
            <pc:sldMk cId="321548825" sldId="494"/>
            <ac:picMk id="3076" creationId="{E8ABFBED-5159-C075-76B1-089E28FAA17D}"/>
          </ac:picMkLst>
        </pc:picChg>
        <pc:picChg chg="add del mod">
          <ac:chgData name="Fabian Villalobos" userId="4938c63c-d821-4b77-b095-b6f29f0e4f1e" providerId="ADAL" clId="{0FD1464B-0EA5-489B-B841-8316E9931E45}" dt="2024-03-06T20:12:38.657" v="3312" actId="21"/>
          <ac:picMkLst>
            <pc:docMk/>
            <pc:sldMk cId="321548825" sldId="494"/>
            <ac:picMk id="3078" creationId="{069DB7D9-22C2-CDAD-6A1B-63B15A09B399}"/>
          </ac:picMkLst>
        </pc:picChg>
        <pc:picChg chg="add mod">
          <ac:chgData name="Fabian Villalobos" userId="4938c63c-d821-4b77-b095-b6f29f0e4f1e" providerId="ADAL" clId="{0FD1464B-0EA5-489B-B841-8316E9931E45}" dt="2024-03-06T20:13:55.331" v="3329" actId="14100"/>
          <ac:picMkLst>
            <pc:docMk/>
            <pc:sldMk cId="321548825" sldId="494"/>
            <ac:picMk id="3080" creationId="{0C3A1185-986A-C706-572D-BCFD9F668C94}"/>
          </ac:picMkLst>
        </pc:picChg>
        <pc:picChg chg="add mod">
          <ac:chgData name="Fabian Villalobos" userId="4938c63c-d821-4b77-b095-b6f29f0e4f1e" providerId="ADAL" clId="{0FD1464B-0EA5-489B-B841-8316E9931E45}" dt="2024-03-06T20:13:38.951" v="3328" actId="408"/>
          <ac:picMkLst>
            <pc:docMk/>
            <pc:sldMk cId="321548825" sldId="494"/>
            <ac:picMk id="3082" creationId="{BC850EC5-CABA-C439-4F04-924B3D96E343}"/>
          </ac:picMkLst>
        </pc:picChg>
        <pc:picChg chg="add mod">
          <ac:chgData name="Fabian Villalobos" userId="4938c63c-d821-4b77-b095-b6f29f0e4f1e" providerId="ADAL" clId="{0FD1464B-0EA5-489B-B841-8316E9931E45}" dt="2024-03-06T20:29:24.991" v="3499" actId="14100"/>
          <ac:picMkLst>
            <pc:docMk/>
            <pc:sldMk cId="321548825" sldId="494"/>
            <ac:picMk id="5122" creationId="{4DB7CD2B-62F7-164A-7D3A-43F3EE4B289E}"/>
          </ac:picMkLst>
        </pc:picChg>
      </pc:sldChg>
      <pc:sldChg chg="addSp delSp modSp add del mod">
        <pc:chgData name="Fabian Villalobos" userId="4938c63c-d821-4b77-b095-b6f29f0e4f1e" providerId="ADAL" clId="{0FD1464B-0EA5-489B-B841-8316E9931E45}" dt="2024-03-06T19:17:30.300" v="2836" actId="47"/>
        <pc:sldMkLst>
          <pc:docMk/>
          <pc:sldMk cId="2439137775" sldId="495"/>
        </pc:sldMkLst>
        <pc:spChg chg="add del mod">
          <ac:chgData name="Fabian Villalobos" userId="4938c63c-d821-4b77-b095-b6f29f0e4f1e" providerId="ADAL" clId="{0FD1464B-0EA5-489B-B841-8316E9931E45}" dt="2024-03-06T19:17:26.628" v="2835" actId="21"/>
          <ac:spMkLst>
            <pc:docMk/>
            <pc:sldMk cId="2439137775" sldId="495"/>
            <ac:spMk id="3" creationId="{91D96320-AB49-B1E8-D28A-3D6DE86F92B1}"/>
          </ac:spMkLst>
        </pc:spChg>
        <pc:spChg chg="add mod">
          <ac:chgData name="Fabian Villalobos" userId="4938c63c-d821-4b77-b095-b6f29f0e4f1e" providerId="ADAL" clId="{0FD1464B-0EA5-489B-B841-8316E9931E45}" dt="2024-03-06T19:15:17.651" v="2785" actId="571"/>
          <ac:spMkLst>
            <pc:docMk/>
            <pc:sldMk cId="2439137775" sldId="495"/>
            <ac:spMk id="9" creationId="{D7C06820-FF03-553B-9148-1C543FF965BE}"/>
          </ac:spMkLst>
        </pc:spChg>
        <pc:spChg chg="add mod">
          <ac:chgData name="Fabian Villalobos" userId="4938c63c-d821-4b77-b095-b6f29f0e4f1e" providerId="ADAL" clId="{0FD1464B-0EA5-489B-B841-8316E9931E45}" dt="2024-03-06T19:15:17.651" v="2785" actId="571"/>
          <ac:spMkLst>
            <pc:docMk/>
            <pc:sldMk cId="2439137775" sldId="495"/>
            <ac:spMk id="10" creationId="{3A4250E1-18B5-1F48-E59A-83A0AD1C2FC7}"/>
          </ac:spMkLst>
        </pc:spChg>
        <pc:spChg chg="add del mod">
          <ac:chgData name="Fabian Villalobos" userId="4938c63c-d821-4b77-b095-b6f29f0e4f1e" providerId="ADAL" clId="{0FD1464B-0EA5-489B-B841-8316E9931E45}" dt="2024-03-06T19:17:26.628" v="2835" actId="21"/>
          <ac:spMkLst>
            <pc:docMk/>
            <pc:sldMk cId="2439137775" sldId="495"/>
            <ac:spMk id="11" creationId="{532DAABB-BA4B-8346-CF90-08B1B7520123}"/>
          </ac:spMkLst>
        </pc:spChg>
      </pc:sldChg>
      <pc:sldChg chg="add">
        <pc:chgData name="Fabian Villalobos" userId="4938c63c-d821-4b77-b095-b6f29f0e4f1e" providerId="ADAL" clId="{0FD1464B-0EA5-489B-B841-8316E9931E45}" dt="2024-03-06T19:16:15.333" v="2792" actId="2890"/>
        <pc:sldMkLst>
          <pc:docMk/>
          <pc:sldMk cId="2634633291" sldId="496"/>
        </pc:sldMkLst>
      </pc:sldChg>
      <pc:sldChg chg="addSp modSp add mod">
        <pc:chgData name="Fabian Villalobos" userId="4938c63c-d821-4b77-b095-b6f29f0e4f1e" providerId="ADAL" clId="{0FD1464B-0EA5-489B-B841-8316E9931E45}" dt="2024-03-06T19:17:37.771" v="2839" actId="20577"/>
        <pc:sldMkLst>
          <pc:docMk/>
          <pc:sldMk cId="858818881" sldId="497"/>
        </pc:sldMkLst>
        <pc:spChg chg="add mod">
          <ac:chgData name="Fabian Villalobos" userId="4938c63c-d821-4b77-b095-b6f29f0e4f1e" providerId="ADAL" clId="{0FD1464B-0EA5-489B-B841-8316E9931E45}" dt="2024-03-06T19:17:34.246" v="2838"/>
          <ac:spMkLst>
            <pc:docMk/>
            <pc:sldMk cId="858818881" sldId="497"/>
            <ac:spMk id="3" creationId="{91D96320-AB49-B1E8-D28A-3D6DE86F92B1}"/>
          </ac:spMkLst>
        </pc:spChg>
        <pc:spChg chg="add mod">
          <ac:chgData name="Fabian Villalobos" userId="4938c63c-d821-4b77-b095-b6f29f0e4f1e" providerId="ADAL" clId="{0FD1464B-0EA5-489B-B841-8316E9931E45}" dt="2024-03-06T19:17:34.246" v="2838"/>
          <ac:spMkLst>
            <pc:docMk/>
            <pc:sldMk cId="858818881" sldId="497"/>
            <ac:spMk id="11" creationId="{532DAABB-BA4B-8346-CF90-08B1B7520123}"/>
          </ac:spMkLst>
        </pc:spChg>
        <pc:spChg chg="mod">
          <ac:chgData name="Fabian Villalobos" userId="4938c63c-d821-4b77-b095-b6f29f0e4f1e" providerId="ADAL" clId="{0FD1464B-0EA5-489B-B841-8316E9931E45}" dt="2024-03-06T19:17:37.771" v="2839" actId="20577"/>
          <ac:spMkLst>
            <pc:docMk/>
            <pc:sldMk cId="858818881" sldId="497"/>
            <ac:spMk id="15" creationId="{F718BDD0-374C-B8EC-2356-8907785FBC96}"/>
          </ac:spMkLst>
        </pc:spChg>
      </pc:sldChg>
      <pc:sldChg chg="addSp delSp modSp add mod">
        <pc:chgData name="Fabian Villalobos" userId="4938c63c-d821-4b77-b095-b6f29f0e4f1e" providerId="ADAL" clId="{0FD1464B-0EA5-489B-B841-8316E9931E45}" dt="2024-03-06T19:20:34.730" v="2917" actId="1076"/>
        <pc:sldMkLst>
          <pc:docMk/>
          <pc:sldMk cId="1875798872" sldId="498"/>
        </pc:sldMkLst>
        <pc:spChg chg="add mod">
          <ac:chgData name="Fabian Villalobos" userId="4938c63c-d821-4b77-b095-b6f29f0e4f1e" providerId="ADAL" clId="{0FD1464B-0EA5-489B-B841-8316E9931E45}" dt="2024-03-06T19:20:34.730" v="2917" actId="1076"/>
          <ac:spMkLst>
            <pc:docMk/>
            <pc:sldMk cId="1875798872" sldId="498"/>
            <ac:spMk id="3" creationId="{FA13BEF0-EAA9-AA68-447F-2B496939358F}"/>
          </ac:spMkLst>
        </pc:spChg>
        <pc:spChg chg="del">
          <ac:chgData name="Fabian Villalobos" userId="4938c63c-d821-4b77-b095-b6f29f0e4f1e" providerId="ADAL" clId="{0FD1464B-0EA5-489B-B841-8316E9931E45}" dt="2024-03-06T19:19:16.107" v="2910" actId="478"/>
          <ac:spMkLst>
            <pc:docMk/>
            <pc:sldMk cId="1875798872" sldId="498"/>
            <ac:spMk id="4" creationId="{6AD739E0-0F25-BCB3-C9F7-B6932A31E6C4}"/>
          </ac:spMkLst>
        </pc:spChg>
        <pc:spChg chg="del">
          <ac:chgData name="Fabian Villalobos" userId="4938c63c-d821-4b77-b095-b6f29f0e4f1e" providerId="ADAL" clId="{0FD1464B-0EA5-489B-B841-8316E9931E45}" dt="2024-03-06T19:19:16.107" v="2910" actId="478"/>
          <ac:spMkLst>
            <pc:docMk/>
            <pc:sldMk cId="1875798872" sldId="498"/>
            <ac:spMk id="7" creationId="{901537E8-27AA-E967-86BA-7EC9D6A5D27F}"/>
          </ac:spMkLst>
        </pc:spChg>
        <pc:spChg chg="del">
          <ac:chgData name="Fabian Villalobos" userId="4938c63c-d821-4b77-b095-b6f29f0e4f1e" providerId="ADAL" clId="{0FD1464B-0EA5-489B-B841-8316E9931E45}" dt="2024-03-06T19:19:16.107" v="2910" actId="478"/>
          <ac:spMkLst>
            <pc:docMk/>
            <pc:sldMk cId="1875798872" sldId="498"/>
            <ac:spMk id="8" creationId="{B1AB86BE-4799-F28D-32C3-08C5725CAE51}"/>
          </ac:spMkLst>
        </pc:spChg>
        <pc:spChg chg="mod">
          <ac:chgData name="Fabian Villalobos" userId="4938c63c-d821-4b77-b095-b6f29f0e4f1e" providerId="ADAL" clId="{0FD1464B-0EA5-489B-B841-8316E9931E45}" dt="2024-03-06T19:19:21.297" v="2912" actId="20577"/>
          <ac:spMkLst>
            <pc:docMk/>
            <pc:sldMk cId="1875798872" sldId="498"/>
            <ac:spMk id="19" creationId="{FFCADB5B-C10A-4E92-98DB-6ED61B0CE472}"/>
          </ac:spMkLst>
        </pc:spChg>
        <pc:spChg chg="del">
          <ac:chgData name="Fabian Villalobos" userId="4938c63c-d821-4b77-b095-b6f29f0e4f1e" providerId="ADAL" clId="{0FD1464B-0EA5-489B-B841-8316E9931E45}" dt="2024-03-06T19:19:16.107" v="2910" actId="478"/>
          <ac:spMkLst>
            <pc:docMk/>
            <pc:sldMk cId="1875798872" sldId="498"/>
            <ac:spMk id="25" creationId="{DE1AA40D-72C1-02B7-5D2D-EC21B8E05975}"/>
          </ac:spMkLst>
        </pc:spChg>
        <pc:spChg chg="del">
          <ac:chgData name="Fabian Villalobos" userId="4938c63c-d821-4b77-b095-b6f29f0e4f1e" providerId="ADAL" clId="{0FD1464B-0EA5-489B-B841-8316E9931E45}" dt="2024-03-06T19:19:16.107" v="2910" actId="478"/>
          <ac:spMkLst>
            <pc:docMk/>
            <pc:sldMk cId="1875798872" sldId="498"/>
            <ac:spMk id="27" creationId="{EB974633-CE2C-D4EE-74EA-AA5025316DB1}"/>
          </ac:spMkLst>
        </pc:spChg>
        <pc:picChg chg="del">
          <ac:chgData name="Fabian Villalobos" userId="4938c63c-d821-4b77-b095-b6f29f0e4f1e" providerId="ADAL" clId="{0FD1464B-0EA5-489B-B841-8316E9931E45}" dt="2024-03-06T19:19:16.107" v="2910" actId="478"/>
          <ac:picMkLst>
            <pc:docMk/>
            <pc:sldMk cId="1875798872" sldId="498"/>
            <ac:picMk id="5" creationId="{D5556431-4639-D36B-00E9-A2604BB3B2E7}"/>
          </ac:picMkLst>
        </pc:picChg>
        <pc:picChg chg="del">
          <ac:chgData name="Fabian Villalobos" userId="4938c63c-d821-4b77-b095-b6f29f0e4f1e" providerId="ADAL" clId="{0FD1464B-0EA5-489B-B841-8316E9931E45}" dt="2024-03-06T19:19:16.107" v="2910" actId="478"/>
          <ac:picMkLst>
            <pc:docMk/>
            <pc:sldMk cId="1875798872" sldId="498"/>
            <ac:picMk id="24" creationId="{7EEB9588-3AEA-DA78-E036-72B3A26B8674}"/>
          </ac:picMkLst>
        </pc:picChg>
        <pc:picChg chg="del">
          <ac:chgData name="Fabian Villalobos" userId="4938c63c-d821-4b77-b095-b6f29f0e4f1e" providerId="ADAL" clId="{0FD1464B-0EA5-489B-B841-8316E9931E45}" dt="2024-03-06T19:19:16.107" v="2910" actId="478"/>
          <ac:picMkLst>
            <pc:docMk/>
            <pc:sldMk cId="1875798872" sldId="498"/>
            <ac:picMk id="1030" creationId="{EC0C0AF5-E3A3-1F86-AB52-5F47FB61ED29}"/>
          </ac:picMkLst>
        </pc:picChg>
        <pc:picChg chg="del">
          <ac:chgData name="Fabian Villalobos" userId="4938c63c-d821-4b77-b095-b6f29f0e4f1e" providerId="ADAL" clId="{0FD1464B-0EA5-489B-B841-8316E9931E45}" dt="2024-03-06T19:19:16.107" v="2910" actId="478"/>
          <ac:picMkLst>
            <pc:docMk/>
            <pc:sldMk cId="1875798872" sldId="498"/>
            <ac:picMk id="1032" creationId="{3A6B5139-4398-5C4E-D35E-869864BD7A72}"/>
          </ac:picMkLst>
        </pc:picChg>
        <pc:picChg chg="add mod">
          <ac:chgData name="Fabian Villalobos" userId="4938c63c-d821-4b77-b095-b6f29f0e4f1e" providerId="ADAL" clId="{0FD1464B-0EA5-489B-B841-8316E9931E45}" dt="2024-03-06T19:20:18.643" v="2914" actId="1076"/>
          <ac:picMkLst>
            <pc:docMk/>
            <pc:sldMk cId="1875798872" sldId="498"/>
            <ac:picMk id="4098" creationId="{8932FC34-FC1D-D09D-1385-2B4736C4E479}"/>
          </ac:picMkLst>
        </pc:picChg>
      </pc:sldChg>
      <pc:sldChg chg="add del">
        <pc:chgData name="Fabian Villalobos" userId="4938c63c-d821-4b77-b095-b6f29f0e4f1e" providerId="ADAL" clId="{0FD1464B-0EA5-489B-B841-8316E9931E45}" dt="2024-03-06T19:23:53.296" v="2924" actId="47"/>
        <pc:sldMkLst>
          <pc:docMk/>
          <pc:sldMk cId="2485051538" sldId="499"/>
        </pc:sldMkLst>
      </pc:sldChg>
      <pc:sldChg chg="add">
        <pc:chgData name="Fabian Villalobos" userId="4938c63c-d821-4b77-b095-b6f29f0e4f1e" providerId="ADAL" clId="{0FD1464B-0EA5-489B-B841-8316E9931E45}" dt="2024-03-06T19:23:47.397" v="2921" actId="2890"/>
        <pc:sldMkLst>
          <pc:docMk/>
          <pc:sldMk cId="219177023" sldId="500"/>
        </pc:sldMkLst>
      </pc:sldChg>
      <pc:sldChg chg="modSp add mod ord">
        <pc:chgData name="Fabian Villalobos" userId="4938c63c-d821-4b77-b095-b6f29f0e4f1e" providerId="ADAL" clId="{0FD1464B-0EA5-489B-B841-8316E9931E45}" dt="2024-03-06T20:18:27.862" v="3355"/>
        <pc:sldMkLst>
          <pc:docMk/>
          <pc:sldMk cId="279271977" sldId="501"/>
        </pc:sldMkLst>
        <pc:spChg chg="mod">
          <ac:chgData name="Fabian Villalobos" userId="4938c63c-d821-4b77-b095-b6f29f0e4f1e" providerId="ADAL" clId="{0FD1464B-0EA5-489B-B841-8316E9931E45}" dt="2024-03-06T20:18:23.758" v="3353" actId="6549"/>
          <ac:spMkLst>
            <pc:docMk/>
            <pc:sldMk cId="279271977" sldId="501"/>
            <ac:spMk id="77" creationId="{E2F91E7F-8B8D-0D01-9E05-05039F963B69}"/>
          </ac:spMkLst>
        </pc:spChg>
      </pc:sldChg>
      <pc:sldChg chg="modSp add mod ord">
        <pc:chgData name="Fabian Villalobos" userId="4938c63c-d821-4b77-b095-b6f29f0e4f1e" providerId="ADAL" clId="{0FD1464B-0EA5-489B-B841-8316E9931E45}" dt="2024-03-06T20:36:08.432" v="3574" actId="14100"/>
        <pc:sldMkLst>
          <pc:docMk/>
          <pc:sldMk cId="1989049821" sldId="502"/>
        </pc:sldMkLst>
        <pc:spChg chg="mod">
          <ac:chgData name="Fabian Villalobos" userId="4938c63c-d821-4b77-b095-b6f29f0e4f1e" providerId="ADAL" clId="{0FD1464B-0EA5-489B-B841-8316E9931E45}" dt="2024-03-06T20:36:08.432" v="3574" actId="14100"/>
          <ac:spMkLst>
            <pc:docMk/>
            <pc:sldMk cId="1989049821" sldId="502"/>
            <ac:spMk id="2" creationId="{00000000-0000-0000-0000-000000000000}"/>
          </ac:spMkLst>
        </pc:spChg>
      </pc:sldChg>
      <pc:sldMasterChg chg="delSldLayout">
        <pc:chgData name="Fabian Villalobos" userId="4938c63c-d821-4b77-b095-b6f29f0e4f1e" providerId="ADAL" clId="{0FD1464B-0EA5-489B-B841-8316E9931E45}" dt="2024-03-06T20:35:40.484" v="3561" actId="47"/>
        <pc:sldMasterMkLst>
          <pc:docMk/>
          <pc:sldMasterMk cId="2460954070" sldId="2147483660"/>
        </pc:sldMasterMkLst>
        <pc:sldLayoutChg chg="del">
          <pc:chgData name="Fabian Villalobos" userId="4938c63c-d821-4b77-b095-b6f29f0e4f1e" providerId="ADAL" clId="{0FD1464B-0EA5-489B-B841-8316E9931E45}" dt="2024-03-06T20:35:40.484" v="3561" actId="47"/>
          <pc:sldLayoutMkLst>
            <pc:docMk/>
            <pc:sldMasterMk cId="2460954070" sldId="2147483660"/>
            <pc:sldLayoutMk cId="43661988" sldId="2147483672"/>
          </pc:sldLayoutMkLst>
        </pc:sldLayoutChg>
      </pc:sldMasterChg>
    </pc:docChg>
  </pc:docChgLst>
  <pc:docChgLst>
    <pc:chgData name="Fabian Villalobos" userId="4938c63c-d821-4b77-b095-b6f29f0e4f1e" providerId="ADAL" clId="{0DEEF537-0113-4EA0-A647-5759F8A4310C}"/>
    <pc:docChg chg="undo custSel addSld delSld modSld sldOrd modMainMaster">
      <pc:chgData name="Fabian Villalobos" userId="4938c63c-d821-4b77-b095-b6f29f0e4f1e" providerId="ADAL" clId="{0DEEF537-0113-4EA0-A647-5759F8A4310C}" dt="2023-02-16T21:44:20.158" v="475" actId="1076"/>
      <pc:docMkLst>
        <pc:docMk/>
      </pc:docMkLst>
      <pc:sldChg chg="modSp mod">
        <pc:chgData name="Fabian Villalobos" userId="4938c63c-d821-4b77-b095-b6f29f0e4f1e" providerId="ADAL" clId="{0DEEF537-0113-4EA0-A647-5759F8A4310C}" dt="2023-02-16T06:17:33.471" v="266" actId="20577"/>
        <pc:sldMkLst>
          <pc:docMk/>
          <pc:sldMk cId="633692240" sldId="326"/>
        </pc:sldMkLst>
        <pc:spChg chg="mod">
          <ac:chgData name="Fabian Villalobos" userId="4938c63c-d821-4b77-b095-b6f29f0e4f1e" providerId="ADAL" clId="{0DEEF537-0113-4EA0-A647-5759F8A4310C}" dt="2023-02-16T06:16:53.481" v="248"/>
          <ac:spMkLst>
            <pc:docMk/>
            <pc:sldMk cId="633692240" sldId="326"/>
            <ac:spMk id="2" creationId="{00000000-0000-0000-0000-000000000000}"/>
          </ac:spMkLst>
        </pc:spChg>
        <pc:spChg chg="mod">
          <ac:chgData name="Fabian Villalobos" userId="4938c63c-d821-4b77-b095-b6f29f0e4f1e" providerId="ADAL" clId="{0DEEF537-0113-4EA0-A647-5759F8A4310C}" dt="2023-02-16T06:17:33.471" v="266" actId="20577"/>
          <ac:spMkLst>
            <pc:docMk/>
            <pc:sldMk cId="633692240" sldId="326"/>
            <ac:spMk id="3" creationId="{00000000-0000-0000-0000-000000000000}"/>
          </ac:spMkLst>
        </pc:spChg>
      </pc:sldChg>
      <pc:sldChg chg="del">
        <pc:chgData name="Fabian Villalobos" userId="4938c63c-d821-4b77-b095-b6f29f0e4f1e" providerId="ADAL" clId="{0DEEF537-0113-4EA0-A647-5759F8A4310C}" dt="2023-02-09T22:21:09.170" v="11" actId="47"/>
        <pc:sldMkLst>
          <pc:docMk/>
          <pc:sldMk cId="1702953616" sldId="328"/>
        </pc:sldMkLst>
      </pc:sldChg>
      <pc:sldChg chg="del">
        <pc:chgData name="Fabian Villalobos" userId="4938c63c-d821-4b77-b095-b6f29f0e4f1e" providerId="ADAL" clId="{0DEEF537-0113-4EA0-A647-5759F8A4310C}" dt="2023-02-09T22:21:01.567" v="9" actId="47"/>
        <pc:sldMkLst>
          <pc:docMk/>
          <pc:sldMk cId="475878200" sldId="425"/>
        </pc:sldMkLst>
      </pc:sldChg>
      <pc:sldChg chg="modSp mod">
        <pc:chgData name="Fabian Villalobos" userId="4938c63c-d821-4b77-b095-b6f29f0e4f1e" providerId="ADAL" clId="{0DEEF537-0113-4EA0-A647-5759F8A4310C}" dt="2023-02-16T21:44:20.158" v="475" actId="1076"/>
        <pc:sldMkLst>
          <pc:docMk/>
          <pc:sldMk cId="1642783116" sldId="436"/>
        </pc:sldMkLst>
        <pc:spChg chg="mod">
          <ac:chgData name="Fabian Villalobos" userId="4938c63c-d821-4b77-b095-b6f29f0e4f1e" providerId="ADAL" clId="{0DEEF537-0113-4EA0-A647-5759F8A4310C}" dt="2023-02-16T21:44:20.158" v="475" actId="1076"/>
          <ac:spMkLst>
            <pc:docMk/>
            <pc:sldMk cId="1642783116" sldId="436"/>
            <ac:spMk id="4" creationId="{6EED751C-6924-40F3-B5FB-9627C0DE5F0D}"/>
          </ac:spMkLst>
        </pc:spChg>
        <pc:spChg chg="mod">
          <ac:chgData name="Fabian Villalobos" userId="4938c63c-d821-4b77-b095-b6f29f0e4f1e" providerId="ADAL" clId="{0DEEF537-0113-4EA0-A647-5759F8A4310C}" dt="2023-02-16T21:44:07.173" v="473" actId="113"/>
          <ac:spMkLst>
            <pc:docMk/>
            <pc:sldMk cId="1642783116" sldId="436"/>
            <ac:spMk id="31" creationId="{0EDF6186-9FE4-438D-A2FC-5581E0CA2C52}"/>
          </ac:spMkLst>
        </pc:spChg>
      </pc:sldChg>
      <pc:sldChg chg="modSp mod">
        <pc:chgData name="Fabian Villalobos" userId="4938c63c-d821-4b77-b095-b6f29f0e4f1e" providerId="ADAL" clId="{0DEEF537-0113-4EA0-A647-5759F8A4310C}" dt="2023-02-16T21:43:50.648" v="467" actId="404"/>
        <pc:sldMkLst>
          <pc:docMk/>
          <pc:sldMk cId="1651438627" sldId="443"/>
        </pc:sldMkLst>
        <pc:spChg chg="mod">
          <ac:chgData name="Fabian Villalobos" userId="4938c63c-d821-4b77-b095-b6f29f0e4f1e" providerId="ADAL" clId="{0DEEF537-0113-4EA0-A647-5759F8A4310C}" dt="2023-02-16T21:43:50.648" v="467" actId="404"/>
          <ac:spMkLst>
            <pc:docMk/>
            <pc:sldMk cId="1651438627" sldId="443"/>
            <ac:spMk id="12" creationId="{80004500-75A5-4D6E-BB46-3C4C597EBE48}"/>
          </ac:spMkLst>
        </pc:spChg>
      </pc:sldChg>
      <pc:sldChg chg="modSp mod">
        <pc:chgData name="Fabian Villalobos" userId="4938c63c-d821-4b77-b095-b6f29f0e4f1e" providerId="ADAL" clId="{0DEEF537-0113-4EA0-A647-5759F8A4310C}" dt="2023-02-16T06:20:03.873" v="320" actId="20577"/>
        <pc:sldMkLst>
          <pc:docMk/>
          <pc:sldMk cId="648978096" sldId="451"/>
        </pc:sldMkLst>
        <pc:spChg chg="mod">
          <ac:chgData name="Fabian Villalobos" userId="4938c63c-d821-4b77-b095-b6f29f0e4f1e" providerId="ADAL" clId="{0DEEF537-0113-4EA0-A647-5759F8A4310C}" dt="2023-02-16T06:20:03.873" v="320" actId="20577"/>
          <ac:spMkLst>
            <pc:docMk/>
            <pc:sldMk cId="648978096" sldId="451"/>
            <ac:spMk id="55" creationId="{23C25341-7425-41C9-AF57-F7AE58377E1A}"/>
          </ac:spMkLst>
        </pc:spChg>
        <pc:spChg chg="mod">
          <ac:chgData name="Fabian Villalobos" userId="4938c63c-d821-4b77-b095-b6f29f0e4f1e" providerId="ADAL" clId="{0DEEF537-0113-4EA0-A647-5759F8A4310C}" dt="2023-02-16T02:35:00.756" v="39" actId="20577"/>
          <ac:spMkLst>
            <pc:docMk/>
            <pc:sldMk cId="648978096" sldId="451"/>
            <ac:spMk id="56" creationId="{CA761A25-7519-4D3F-B3AE-9CE85580DDC8}"/>
          </ac:spMkLst>
        </pc:spChg>
      </pc:sldChg>
      <pc:sldChg chg="modSp mod">
        <pc:chgData name="Fabian Villalobos" userId="4938c63c-d821-4b77-b095-b6f29f0e4f1e" providerId="ADAL" clId="{0DEEF537-0113-4EA0-A647-5759F8A4310C}" dt="2023-02-16T06:05:45.756" v="230" actId="20577"/>
        <pc:sldMkLst>
          <pc:docMk/>
          <pc:sldMk cId="2358546725" sldId="453"/>
        </pc:sldMkLst>
        <pc:spChg chg="mod">
          <ac:chgData name="Fabian Villalobos" userId="4938c63c-d821-4b77-b095-b6f29f0e4f1e" providerId="ADAL" clId="{0DEEF537-0113-4EA0-A647-5759F8A4310C}" dt="2023-02-16T06:05:45.756" v="230" actId="20577"/>
          <ac:spMkLst>
            <pc:docMk/>
            <pc:sldMk cId="2358546725" sldId="453"/>
            <ac:spMk id="11" creationId="{930CF3E9-0289-40B1-B694-04B6D00EAA6E}"/>
          </ac:spMkLst>
        </pc:spChg>
        <pc:spChg chg="mod">
          <ac:chgData name="Fabian Villalobos" userId="4938c63c-d821-4b77-b095-b6f29f0e4f1e" providerId="ADAL" clId="{0DEEF537-0113-4EA0-A647-5759F8A4310C}" dt="2023-02-16T06:03:47.175" v="218" actId="20577"/>
          <ac:spMkLst>
            <pc:docMk/>
            <pc:sldMk cId="2358546725" sldId="453"/>
            <ac:spMk id="13" creationId="{D45266ED-769E-46A3-8919-D7009188008C}"/>
          </ac:spMkLst>
        </pc:spChg>
        <pc:spChg chg="mod">
          <ac:chgData name="Fabian Villalobos" userId="4938c63c-d821-4b77-b095-b6f29f0e4f1e" providerId="ADAL" clId="{0DEEF537-0113-4EA0-A647-5759F8A4310C}" dt="2023-02-16T06:02:54.576" v="180" actId="20577"/>
          <ac:spMkLst>
            <pc:docMk/>
            <pc:sldMk cId="2358546725" sldId="453"/>
            <ac:spMk id="14" creationId="{F315E5F8-F2B2-4A57-89BF-6D6ED65C587E}"/>
          </ac:spMkLst>
        </pc:spChg>
      </pc:sldChg>
      <pc:sldChg chg="delSp modSp mod">
        <pc:chgData name="Fabian Villalobos" userId="4938c63c-d821-4b77-b095-b6f29f0e4f1e" providerId="ADAL" clId="{0DEEF537-0113-4EA0-A647-5759F8A4310C}" dt="2023-02-16T06:25:52.372" v="380" actId="20577"/>
        <pc:sldMkLst>
          <pc:docMk/>
          <pc:sldMk cId="3631643285" sldId="458"/>
        </pc:sldMkLst>
        <pc:spChg chg="del">
          <ac:chgData name="Fabian Villalobos" userId="4938c63c-d821-4b77-b095-b6f29f0e4f1e" providerId="ADAL" clId="{0DEEF537-0113-4EA0-A647-5759F8A4310C}" dt="2023-02-16T06:25:09.617" v="359" actId="478"/>
          <ac:spMkLst>
            <pc:docMk/>
            <pc:sldMk cId="3631643285" sldId="458"/>
            <ac:spMk id="14" creationId="{D8076BAB-DCF1-4A4F-9AFF-5E85727494D5}"/>
          </ac:spMkLst>
        </pc:spChg>
        <pc:spChg chg="mod">
          <ac:chgData name="Fabian Villalobos" userId="4938c63c-d821-4b77-b095-b6f29f0e4f1e" providerId="ADAL" clId="{0DEEF537-0113-4EA0-A647-5759F8A4310C}" dt="2023-02-16T06:25:52.372" v="380" actId="20577"/>
          <ac:spMkLst>
            <pc:docMk/>
            <pc:sldMk cId="3631643285" sldId="458"/>
            <ac:spMk id="21" creationId="{775B98A3-8D19-42B2-87AA-117E485F3A90}"/>
          </ac:spMkLst>
        </pc:spChg>
      </pc:sldChg>
      <pc:sldChg chg="modSp mod">
        <pc:chgData name="Fabian Villalobos" userId="4938c63c-d821-4b77-b095-b6f29f0e4f1e" providerId="ADAL" clId="{0DEEF537-0113-4EA0-A647-5759F8A4310C}" dt="2023-02-16T21:43:30.511" v="464" actId="404"/>
        <pc:sldMkLst>
          <pc:docMk/>
          <pc:sldMk cId="2705325761" sldId="459"/>
        </pc:sldMkLst>
        <pc:spChg chg="mod">
          <ac:chgData name="Fabian Villalobos" userId="4938c63c-d821-4b77-b095-b6f29f0e4f1e" providerId="ADAL" clId="{0DEEF537-0113-4EA0-A647-5759F8A4310C}" dt="2023-02-16T21:43:30.511" v="464" actId="404"/>
          <ac:spMkLst>
            <pc:docMk/>
            <pc:sldMk cId="2705325761" sldId="459"/>
            <ac:spMk id="6" creationId="{6254C86E-219E-4489-8F8E-ACFACE6D9BCA}"/>
          </ac:spMkLst>
        </pc:spChg>
      </pc:sldChg>
      <pc:sldChg chg="del">
        <pc:chgData name="Fabian Villalobos" userId="4938c63c-d821-4b77-b095-b6f29f0e4f1e" providerId="ADAL" clId="{0DEEF537-0113-4EA0-A647-5759F8A4310C}" dt="2023-02-09T22:21:09.170" v="11" actId="47"/>
        <pc:sldMkLst>
          <pc:docMk/>
          <pc:sldMk cId="2415603414" sldId="460"/>
        </pc:sldMkLst>
      </pc:sldChg>
      <pc:sldChg chg="del">
        <pc:chgData name="Fabian Villalobos" userId="4938c63c-d821-4b77-b095-b6f29f0e4f1e" providerId="ADAL" clId="{0DEEF537-0113-4EA0-A647-5759F8A4310C}" dt="2023-02-09T22:21:09.170" v="11" actId="47"/>
        <pc:sldMkLst>
          <pc:docMk/>
          <pc:sldMk cId="1609950162" sldId="461"/>
        </pc:sldMkLst>
      </pc:sldChg>
      <pc:sldChg chg="del">
        <pc:chgData name="Fabian Villalobos" userId="4938c63c-d821-4b77-b095-b6f29f0e4f1e" providerId="ADAL" clId="{0DEEF537-0113-4EA0-A647-5759F8A4310C}" dt="2023-02-09T22:21:03.082" v="10" actId="47"/>
        <pc:sldMkLst>
          <pc:docMk/>
          <pc:sldMk cId="374316782" sldId="463"/>
        </pc:sldMkLst>
      </pc:sldChg>
      <pc:sldChg chg="del">
        <pc:chgData name="Fabian Villalobos" userId="4938c63c-d821-4b77-b095-b6f29f0e4f1e" providerId="ADAL" clId="{0DEEF537-0113-4EA0-A647-5759F8A4310C}" dt="2023-02-09T22:21:24.563" v="12" actId="47"/>
        <pc:sldMkLst>
          <pc:docMk/>
          <pc:sldMk cId="1712337290" sldId="465"/>
        </pc:sldMkLst>
      </pc:sldChg>
      <pc:sldChg chg="modSp mod">
        <pc:chgData name="Fabian Villalobos" userId="4938c63c-d821-4b77-b095-b6f29f0e4f1e" providerId="ADAL" clId="{0DEEF537-0113-4EA0-A647-5759F8A4310C}" dt="2023-02-16T06:34:51.429" v="439" actId="20577"/>
        <pc:sldMkLst>
          <pc:docMk/>
          <pc:sldMk cId="1049160324" sldId="466"/>
        </pc:sldMkLst>
        <pc:spChg chg="mod">
          <ac:chgData name="Fabian Villalobos" userId="4938c63c-d821-4b77-b095-b6f29f0e4f1e" providerId="ADAL" clId="{0DEEF537-0113-4EA0-A647-5759F8A4310C}" dt="2023-02-16T06:34:51.429" v="439" actId="20577"/>
          <ac:spMkLst>
            <pc:docMk/>
            <pc:sldMk cId="1049160324" sldId="466"/>
            <ac:spMk id="21" creationId="{775B98A3-8D19-42B2-87AA-117E485F3A90}"/>
          </ac:spMkLst>
        </pc:spChg>
      </pc:sldChg>
      <pc:sldChg chg="del">
        <pc:chgData name="Fabian Villalobos" userId="4938c63c-d821-4b77-b095-b6f29f0e4f1e" providerId="ADAL" clId="{0DEEF537-0113-4EA0-A647-5759F8A4310C}" dt="2023-02-09T22:18:52.858" v="4" actId="47"/>
        <pc:sldMkLst>
          <pc:docMk/>
          <pc:sldMk cId="2926212229" sldId="467"/>
        </pc:sldMkLst>
      </pc:sldChg>
      <pc:sldChg chg="modSp mod">
        <pc:chgData name="Fabian Villalobos" userId="4938c63c-d821-4b77-b095-b6f29f0e4f1e" providerId="ADAL" clId="{0DEEF537-0113-4EA0-A647-5759F8A4310C}" dt="2023-02-16T06:09:06.581" v="247" actId="20577"/>
        <pc:sldMkLst>
          <pc:docMk/>
          <pc:sldMk cId="3038197546" sldId="469"/>
        </pc:sldMkLst>
        <pc:spChg chg="mod">
          <ac:chgData name="Fabian Villalobos" userId="4938c63c-d821-4b77-b095-b6f29f0e4f1e" providerId="ADAL" clId="{0DEEF537-0113-4EA0-A647-5759F8A4310C}" dt="2023-02-16T06:09:06.581" v="247" actId="20577"/>
          <ac:spMkLst>
            <pc:docMk/>
            <pc:sldMk cId="3038197546" sldId="469"/>
            <ac:spMk id="13" creationId="{3BDDF783-E23E-E470-50C4-4AB69AC70BFA}"/>
          </ac:spMkLst>
        </pc:spChg>
      </pc:sldChg>
      <pc:sldChg chg="del">
        <pc:chgData name="Fabian Villalobos" userId="4938c63c-d821-4b77-b095-b6f29f0e4f1e" providerId="ADAL" clId="{0DEEF537-0113-4EA0-A647-5759F8A4310C}" dt="2023-02-09T22:20:53.749" v="8" actId="47"/>
        <pc:sldMkLst>
          <pc:docMk/>
          <pc:sldMk cId="2731740057" sldId="471"/>
        </pc:sldMkLst>
      </pc:sldChg>
      <pc:sldChg chg="del">
        <pc:chgData name="Fabian Villalobos" userId="4938c63c-d821-4b77-b095-b6f29f0e4f1e" providerId="ADAL" clId="{0DEEF537-0113-4EA0-A647-5759F8A4310C}" dt="2023-02-09T22:17:21.765" v="1" actId="47"/>
        <pc:sldMkLst>
          <pc:docMk/>
          <pc:sldMk cId="1042630481" sldId="472"/>
        </pc:sldMkLst>
      </pc:sldChg>
      <pc:sldChg chg="add">
        <pc:chgData name="Fabian Villalobos" userId="4938c63c-d821-4b77-b095-b6f29f0e4f1e" providerId="ADAL" clId="{0DEEF537-0113-4EA0-A647-5759F8A4310C}" dt="2023-02-09T22:17:18.263" v="0"/>
        <pc:sldMkLst>
          <pc:docMk/>
          <pc:sldMk cId="3910683376" sldId="473"/>
        </pc:sldMkLst>
      </pc:sldChg>
      <pc:sldChg chg="add">
        <pc:chgData name="Fabian Villalobos" userId="4938c63c-d821-4b77-b095-b6f29f0e4f1e" providerId="ADAL" clId="{0DEEF537-0113-4EA0-A647-5759F8A4310C}" dt="2023-02-09T22:17:18.263" v="0"/>
        <pc:sldMkLst>
          <pc:docMk/>
          <pc:sldMk cId="3467567045" sldId="474"/>
        </pc:sldMkLst>
      </pc:sldChg>
      <pc:sldChg chg="addSp delSp modSp add mod">
        <pc:chgData name="Fabian Villalobos" userId="4938c63c-d821-4b77-b095-b6f29f0e4f1e" providerId="ADAL" clId="{0DEEF537-0113-4EA0-A647-5759F8A4310C}" dt="2023-02-16T21:32:40.064" v="446" actId="1076"/>
        <pc:sldMkLst>
          <pc:docMk/>
          <pc:sldMk cId="366989084" sldId="475"/>
        </pc:sldMkLst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14" creationId="{E7F038E6-E1C9-F799-932C-15B890B19C13}"/>
          </ac:spMkLst>
        </pc:spChg>
        <pc:spChg chg="del mod">
          <ac:chgData name="Fabian Villalobos" userId="4938c63c-d821-4b77-b095-b6f29f0e4f1e" providerId="ADAL" clId="{0DEEF537-0113-4EA0-A647-5759F8A4310C}" dt="2023-02-16T21:32:36.091" v="445" actId="478"/>
          <ac:spMkLst>
            <pc:docMk/>
            <pc:sldMk cId="366989084" sldId="475"/>
            <ac:spMk id="15" creationId="{D05C0278-EF51-7CA0-AAE1-F394DF63D1A9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16" creationId="{861B1097-A250-3045-8510-CFF83940CCC1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17" creationId="{BBB9DCA6-0CC5-BA41-9268-E938CA287900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18" creationId="{D1CA74D6-898B-3F45-C2AC-A22D94C5EA92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19" creationId="{63E1195A-45E3-0280-E7A9-C05D97FF691C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20" creationId="{85E082A8-7948-EA7A-2D70-674DCD545F86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21" creationId="{D2F2A151-7BF9-6C3A-5692-184AF72BA441}"/>
          </ac:spMkLst>
        </pc:spChg>
        <pc:spChg chg="add mod">
          <ac:chgData name="Fabian Villalobos" userId="4938c63c-d821-4b77-b095-b6f29f0e4f1e" providerId="ADAL" clId="{0DEEF537-0113-4EA0-A647-5759F8A4310C}" dt="2023-02-16T21:32:40.064" v="446" actId="1076"/>
          <ac:spMkLst>
            <pc:docMk/>
            <pc:sldMk cId="366989084" sldId="475"/>
            <ac:spMk id="22" creationId="{4D74A8EA-3C2D-7E1E-86F5-A9FBCD62A972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24" creationId="{FA9D7EAD-39F5-E946-A4AE-B44B8F6BC5E1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39" creationId="{1DCDDA30-E332-8AB9-EC7B-1F8EC1746B4B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40" creationId="{62A03553-4A44-C50D-1A03-65B6135639C9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41" creationId="{EB64C41A-FA05-1157-746F-80B162859FE6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43" creationId="{224FA31B-38B8-3A9E-058B-E09B128EE87E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44" creationId="{BF4BFC88-5DBF-2521-A95E-DBBCAC8D81D8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45" creationId="{0D5CA597-E855-BBB3-FF8A-F2045292E997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46" creationId="{37179871-53F8-0C69-2D60-FD23154CDD0C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51" creationId="{06BB962A-1205-1841-78D3-6EBB05E01247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52" creationId="{165C828E-E5CC-F0F8-2D65-860D30E0598D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53" creationId="{37939B0F-0445-25D7-D0DF-F4CBAE2FFBFC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54" creationId="{54D2B153-EB26-4682-DA57-A4A60EDF171D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55" creationId="{BCA1E265-1667-6C22-BD28-14B8C6AF7075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56" creationId="{F78AC5D3-A73E-E89D-A1D3-DDE91AB6BAFA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57" creationId="{978AF877-80B1-032E-0BFA-244E1FB12783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58" creationId="{900BE30F-F8EF-D569-D45E-B8CC7281B0D3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60" creationId="{8EB5E0C6-E45A-9DA0-B9D1-50C41A9BDAEC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61" creationId="{2C57A9B7-395C-F9D4-C0A0-16B369C5B4E4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62" creationId="{48440C3F-9701-E3E7-2C49-F9EAF28E3942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63" creationId="{46825258-9099-E0F2-9979-25A4A0F54B10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64" creationId="{D9AC3915-9494-956F-1129-E4B07CADA00B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65" creationId="{D35B1DE0-B12E-7797-9008-C2168AF0E80B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66" creationId="{93381380-90B2-87E2-8947-1D0BDCA3BC15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67" creationId="{B26344C2-E2F5-100E-B252-F5837DEB1B06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68" creationId="{0B097AA2-7531-57A4-925F-57D2CDB6BF1B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69" creationId="{5579E5EC-35D1-8442-5EB5-502044E0CCC0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70" creationId="{6B756220-C8EA-E3C5-3136-7757CED2B7F7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71" creationId="{A3B02BCF-9207-3802-81E0-02312222B3B6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72" creationId="{38CFFFBB-B3C7-06AA-4AB0-0AA22EA76A1F}"/>
          </ac:spMkLst>
        </pc:spChg>
        <pc:spChg chg="mod">
          <ac:chgData name="Fabian Villalobos" userId="4938c63c-d821-4b77-b095-b6f29f0e4f1e" providerId="ADAL" clId="{0DEEF537-0113-4EA0-A647-5759F8A4310C}" dt="2023-02-16T21:32:34.770" v="444" actId="571"/>
          <ac:spMkLst>
            <pc:docMk/>
            <pc:sldMk cId="366989084" sldId="475"/>
            <ac:spMk id="75" creationId="{DDE39121-5BCE-28E3-965C-6EDD13C3050C}"/>
          </ac:spMkLst>
        </pc:spChg>
        <pc:grpChg chg="del">
          <ac:chgData name="Fabian Villalobos" userId="4938c63c-d821-4b77-b095-b6f29f0e4f1e" providerId="ADAL" clId="{0DEEF537-0113-4EA0-A647-5759F8A4310C}" dt="2023-02-09T22:19:15.151" v="5" actId="478"/>
          <ac:grpSpMkLst>
            <pc:docMk/>
            <pc:sldMk cId="366989084" sldId="475"/>
            <ac:grpSpMk id="23" creationId="{E4F792EB-68B1-64B5-AF25-EB5A143887B4}"/>
          </ac:grpSpMkLst>
        </pc:grpChg>
        <pc:grpChg chg="mod">
          <ac:chgData name="Fabian Villalobos" userId="4938c63c-d821-4b77-b095-b6f29f0e4f1e" providerId="ADAL" clId="{0DEEF537-0113-4EA0-A647-5759F8A4310C}" dt="2023-02-16T21:32:34.770" v="444" actId="571"/>
          <ac:grpSpMkLst>
            <pc:docMk/>
            <pc:sldMk cId="366989084" sldId="475"/>
            <ac:grpSpMk id="73" creationId="{0CC7A018-A6C5-201C-521A-8E10B1B51365}"/>
          </ac:grpSpMkLst>
        </pc:grpChg>
        <pc:picChg chg="mod">
          <ac:chgData name="Fabian Villalobos" userId="4938c63c-d821-4b77-b095-b6f29f0e4f1e" providerId="ADAL" clId="{0DEEF537-0113-4EA0-A647-5759F8A4310C}" dt="2023-02-16T21:32:34.770" v="444" actId="571"/>
          <ac:picMkLst>
            <pc:docMk/>
            <pc:sldMk cId="366989084" sldId="475"/>
            <ac:picMk id="12" creationId="{D14D3663-D493-CF44-8549-4B216D15BB23}"/>
          </ac:picMkLst>
        </pc:picChg>
        <pc:picChg chg="mod">
          <ac:chgData name="Fabian Villalobos" userId="4938c63c-d821-4b77-b095-b6f29f0e4f1e" providerId="ADAL" clId="{0DEEF537-0113-4EA0-A647-5759F8A4310C}" dt="2023-02-16T21:32:34.770" v="444" actId="571"/>
          <ac:picMkLst>
            <pc:docMk/>
            <pc:sldMk cId="366989084" sldId="475"/>
            <ac:picMk id="13" creationId="{C0383533-A6A0-B2D4-7EAD-F6059A2994B7}"/>
          </ac:picMkLst>
        </pc:picChg>
      </pc:sldChg>
      <pc:sldChg chg="addSp delSp modSp add mod">
        <pc:chgData name="Fabian Villalobos" userId="4938c63c-d821-4b77-b095-b6f29f0e4f1e" providerId="ADAL" clId="{0DEEF537-0113-4EA0-A647-5759F8A4310C}" dt="2023-02-16T21:31:15.646" v="441"/>
        <pc:sldMkLst>
          <pc:docMk/>
          <pc:sldMk cId="577966420" sldId="488"/>
        </pc:sldMkLst>
        <pc:spChg chg="mod">
          <ac:chgData name="Fabian Villalobos" userId="4938c63c-d821-4b77-b095-b6f29f0e4f1e" providerId="ADAL" clId="{0DEEF537-0113-4EA0-A647-5759F8A4310C}" dt="2023-02-16T21:31:15.646" v="441"/>
          <ac:spMkLst>
            <pc:docMk/>
            <pc:sldMk cId="577966420" sldId="488"/>
            <ac:spMk id="4" creationId="{84CD25DD-D26A-BC25-C6B1-8BFB1E0748A5}"/>
          </ac:spMkLst>
        </pc:spChg>
        <pc:spChg chg="mod">
          <ac:chgData name="Fabian Villalobos" userId="4938c63c-d821-4b77-b095-b6f29f0e4f1e" providerId="ADAL" clId="{0DEEF537-0113-4EA0-A647-5759F8A4310C}" dt="2023-02-16T21:31:15.646" v="441"/>
          <ac:spMkLst>
            <pc:docMk/>
            <pc:sldMk cId="577966420" sldId="488"/>
            <ac:spMk id="5" creationId="{2521F1AF-A754-FFE1-2F5B-6738F261B777}"/>
          </ac:spMkLst>
        </pc:spChg>
        <pc:spChg chg="mod">
          <ac:chgData name="Fabian Villalobos" userId="4938c63c-d821-4b77-b095-b6f29f0e4f1e" providerId="ADAL" clId="{0DEEF537-0113-4EA0-A647-5759F8A4310C}" dt="2023-02-16T21:31:15.646" v="441"/>
          <ac:spMkLst>
            <pc:docMk/>
            <pc:sldMk cId="577966420" sldId="488"/>
            <ac:spMk id="8" creationId="{755A6E3E-C56A-A3C5-7FF0-7D5A0F97BF76}"/>
          </ac:spMkLst>
        </pc:spChg>
        <pc:spChg chg="mod">
          <ac:chgData name="Fabian Villalobos" userId="4938c63c-d821-4b77-b095-b6f29f0e4f1e" providerId="ADAL" clId="{0DEEF537-0113-4EA0-A647-5759F8A4310C}" dt="2023-02-16T21:31:15.646" v="441"/>
          <ac:spMkLst>
            <pc:docMk/>
            <pc:sldMk cId="577966420" sldId="488"/>
            <ac:spMk id="9" creationId="{B2388040-5999-0DED-FA64-FA6CF2BC734E}"/>
          </ac:spMkLst>
        </pc:spChg>
        <pc:spChg chg="mod">
          <ac:chgData name="Fabian Villalobos" userId="4938c63c-d821-4b77-b095-b6f29f0e4f1e" providerId="ADAL" clId="{0DEEF537-0113-4EA0-A647-5759F8A4310C}" dt="2023-02-16T21:31:15.646" v="441"/>
          <ac:spMkLst>
            <pc:docMk/>
            <pc:sldMk cId="577966420" sldId="488"/>
            <ac:spMk id="10" creationId="{4153A379-9E86-89DE-390E-8F398ABB3B42}"/>
          </ac:spMkLst>
        </pc:spChg>
        <pc:spChg chg="mod">
          <ac:chgData name="Fabian Villalobos" userId="4938c63c-d821-4b77-b095-b6f29f0e4f1e" providerId="ADAL" clId="{0DEEF537-0113-4EA0-A647-5759F8A4310C}" dt="2023-02-16T21:31:15.646" v="441"/>
          <ac:spMkLst>
            <pc:docMk/>
            <pc:sldMk cId="577966420" sldId="488"/>
            <ac:spMk id="11" creationId="{76A7CD05-BFE3-FD3B-2A90-4B506DDB8E42}"/>
          </ac:spMkLst>
        </pc:spChg>
        <pc:grpChg chg="add mod">
          <ac:chgData name="Fabian Villalobos" userId="4938c63c-d821-4b77-b095-b6f29f0e4f1e" providerId="ADAL" clId="{0DEEF537-0113-4EA0-A647-5759F8A4310C}" dt="2023-02-16T21:31:15.646" v="441"/>
          <ac:grpSpMkLst>
            <pc:docMk/>
            <pc:sldMk cId="577966420" sldId="488"/>
            <ac:grpSpMk id="2" creationId="{AD12AD21-85FA-A7C4-377E-6387B9D3CB99}"/>
          </ac:grpSpMkLst>
        </pc:grpChg>
        <pc:grpChg chg="del">
          <ac:chgData name="Fabian Villalobos" userId="4938c63c-d821-4b77-b095-b6f29f0e4f1e" providerId="ADAL" clId="{0DEEF537-0113-4EA0-A647-5759F8A4310C}" dt="2023-02-16T21:31:15.372" v="440" actId="478"/>
          <ac:grpSpMkLst>
            <pc:docMk/>
            <pc:sldMk cId="577966420" sldId="488"/>
            <ac:grpSpMk id="19" creationId="{5BD59C98-7B2A-9F9E-20E4-0271864CB03A}"/>
          </ac:grpSpMkLst>
        </pc:grpChg>
      </pc:sldChg>
      <pc:sldChg chg="addSp delSp modSp add mod">
        <pc:chgData name="Fabian Villalobos" userId="4938c63c-d821-4b77-b095-b6f29f0e4f1e" providerId="ADAL" clId="{0DEEF537-0113-4EA0-A647-5759F8A4310C}" dt="2023-02-16T21:31:19.142" v="443"/>
        <pc:sldMkLst>
          <pc:docMk/>
          <pc:sldMk cId="3688317298" sldId="490"/>
        </pc:sldMkLst>
        <pc:spChg chg="mod">
          <ac:chgData name="Fabian Villalobos" userId="4938c63c-d821-4b77-b095-b6f29f0e4f1e" providerId="ADAL" clId="{0DEEF537-0113-4EA0-A647-5759F8A4310C}" dt="2023-02-16T21:31:19.142" v="443"/>
          <ac:spMkLst>
            <pc:docMk/>
            <pc:sldMk cId="3688317298" sldId="490"/>
            <ac:spMk id="12" creationId="{57C29796-26FE-4430-4FB3-7630E9825BF0}"/>
          </ac:spMkLst>
        </pc:spChg>
        <pc:spChg chg="mod">
          <ac:chgData name="Fabian Villalobos" userId="4938c63c-d821-4b77-b095-b6f29f0e4f1e" providerId="ADAL" clId="{0DEEF537-0113-4EA0-A647-5759F8A4310C}" dt="2023-02-16T21:31:19.142" v="443"/>
          <ac:spMkLst>
            <pc:docMk/>
            <pc:sldMk cId="3688317298" sldId="490"/>
            <ac:spMk id="13" creationId="{96E896E7-C3B0-7AD2-1CF0-DF3C7F624E85}"/>
          </ac:spMkLst>
        </pc:spChg>
        <pc:spChg chg="mod">
          <ac:chgData name="Fabian Villalobos" userId="4938c63c-d821-4b77-b095-b6f29f0e4f1e" providerId="ADAL" clId="{0DEEF537-0113-4EA0-A647-5759F8A4310C}" dt="2023-02-16T21:31:19.142" v="443"/>
          <ac:spMkLst>
            <pc:docMk/>
            <pc:sldMk cId="3688317298" sldId="490"/>
            <ac:spMk id="14" creationId="{682FB135-FD31-D11E-628B-9DE88F07F9AB}"/>
          </ac:spMkLst>
        </pc:spChg>
        <pc:spChg chg="mod">
          <ac:chgData name="Fabian Villalobos" userId="4938c63c-d821-4b77-b095-b6f29f0e4f1e" providerId="ADAL" clId="{0DEEF537-0113-4EA0-A647-5759F8A4310C}" dt="2023-02-16T21:31:19.142" v="443"/>
          <ac:spMkLst>
            <pc:docMk/>
            <pc:sldMk cId="3688317298" sldId="490"/>
            <ac:spMk id="15" creationId="{F2E43915-B16F-FAB1-7827-423A7B904F59}"/>
          </ac:spMkLst>
        </pc:spChg>
        <pc:spChg chg="mod">
          <ac:chgData name="Fabian Villalobos" userId="4938c63c-d821-4b77-b095-b6f29f0e4f1e" providerId="ADAL" clId="{0DEEF537-0113-4EA0-A647-5759F8A4310C}" dt="2023-02-16T21:31:19.142" v="443"/>
          <ac:spMkLst>
            <pc:docMk/>
            <pc:sldMk cId="3688317298" sldId="490"/>
            <ac:spMk id="16" creationId="{EB962487-6AFC-B3FD-4886-55BA622EFE79}"/>
          </ac:spMkLst>
        </pc:spChg>
        <pc:spChg chg="mod">
          <ac:chgData name="Fabian Villalobos" userId="4938c63c-d821-4b77-b095-b6f29f0e4f1e" providerId="ADAL" clId="{0DEEF537-0113-4EA0-A647-5759F8A4310C}" dt="2023-02-16T21:31:19.142" v="443"/>
          <ac:spMkLst>
            <pc:docMk/>
            <pc:sldMk cId="3688317298" sldId="490"/>
            <ac:spMk id="17" creationId="{F7997C33-0D84-0AFA-2BC8-CFC2B1A96395}"/>
          </ac:spMkLst>
        </pc:spChg>
        <pc:grpChg chg="del">
          <ac:chgData name="Fabian Villalobos" userId="4938c63c-d821-4b77-b095-b6f29f0e4f1e" providerId="ADAL" clId="{0DEEF537-0113-4EA0-A647-5759F8A4310C}" dt="2023-02-16T21:31:18.857" v="442" actId="478"/>
          <ac:grpSpMkLst>
            <pc:docMk/>
            <pc:sldMk cId="3688317298" sldId="490"/>
            <ac:grpSpMk id="2" creationId="{5E4C8610-F087-283A-F6FA-0CF9FE45CE19}"/>
          </ac:grpSpMkLst>
        </pc:grpChg>
        <pc:grpChg chg="add mod">
          <ac:chgData name="Fabian Villalobos" userId="4938c63c-d821-4b77-b095-b6f29f0e4f1e" providerId="ADAL" clId="{0DEEF537-0113-4EA0-A647-5759F8A4310C}" dt="2023-02-16T21:31:19.142" v="443"/>
          <ac:grpSpMkLst>
            <pc:docMk/>
            <pc:sldMk cId="3688317298" sldId="490"/>
            <ac:grpSpMk id="11" creationId="{268FD421-A253-42CF-1530-344F881E6593}"/>
          </ac:grpSpMkLst>
        </pc:grpChg>
      </pc:sldChg>
      <pc:sldChg chg="addSp delSp modSp add mod ord">
        <pc:chgData name="Fabian Villalobos" userId="4938c63c-d821-4b77-b095-b6f29f0e4f1e" providerId="ADAL" clId="{0DEEF537-0113-4EA0-A647-5759F8A4310C}" dt="2023-02-16T02:22:42.087" v="17"/>
        <pc:sldMkLst>
          <pc:docMk/>
          <pc:sldMk cId="2728046366" sldId="491"/>
        </pc:sldMkLst>
        <pc:spChg chg="mod">
          <ac:chgData name="Fabian Villalobos" userId="4938c63c-d821-4b77-b095-b6f29f0e4f1e" providerId="ADAL" clId="{0DEEF537-0113-4EA0-A647-5759F8A4310C}" dt="2023-02-16T02:22:12.574" v="13"/>
          <ac:spMkLst>
            <pc:docMk/>
            <pc:sldMk cId="2728046366" sldId="491"/>
            <ac:spMk id="7" creationId="{630408A1-60B9-AADF-A737-9E1BFA59F042}"/>
          </ac:spMkLst>
        </pc:spChg>
        <pc:spChg chg="mod">
          <ac:chgData name="Fabian Villalobos" userId="4938c63c-d821-4b77-b095-b6f29f0e4f1e" providerId="ADAL" clId="{0DEEF537-0113-4EA0-A647-5759F8A4310C}" dt="2023-02-16T02:22:12.574" v="13"/>
          <ac:spMkLst>
            <pc:docMk/>
            <pc:sldMk cId="2728046366" sldId="491"/>
            <ac:spMk id="9" creationId="{99119297-0ADC-4F0B-6B56-7FAA35E4E1EE}"/>
          </ac:spMkLst>
        </pc:spChg>
        <pc:spChg chg="mod">
          <ac:chgData name="Fabian Villalobos" userId="4938c63c-d821-4b77-b095-b6f29f0e4f1e" providerId="ADAL" clId="{0DEEF537-0113-4EA0-A647-5759F8A4310C}" dt="2023-02-16T02:22:12.574" v="13"/>
          <ac:spMkLst>
            <pc:docMk/>
            <pc:sldMk cId="2728046366" sldId="491"/>
            <ac:spMk id="11" creationId="{A785AD60-CCE4-C221-9758-6EC7918A22E2}"/>
          </ac:spMkLst>
        </pc:spChg>
        <pc:spChg chg="mod">
          <ac:chgData name="Fabian Villalobos" userId="4938c63c-d821-4b77-b095-b6f29f0e4f1e" providerId="ADAL" clId="{0DEEF537-0113-4EA0-A647-5759F8A4310C}" dt="2023-02-16T02:22:12.574" v="13"/>
          <ac:spMkLst>
            <pc:docMk/>
            <pc:sldMk cId="2728046366" sldId="491"/>
            <ac:spMk id="12" creationId="{D92306AD-5E74-320A-FFC7-34CB8C1AAD1D}"/>
          </ac:spMkLst>
        </pc:spChg>
        <pc:spChg chg="mod">
          <ac:chgData name="Fabian Villalobos" userId="4938c63c-d821-4b77-b095-b6f29f0e4f1e" providerId="ADAL" clId="{0DEEF537-0113-4EA0-A647-5759F8A4310C}" dt="2023-02-16T02:22:12.574" v="13"/>
          <ac:spMkLst>
            <pc:docMk/>
            <pc:sldMk cId="2728046366" sldId="491"/>
            <ac:spMk id="13" creationId="{BC829AC1-5A0C-5089-DB1C-F0B42B8B199D}"/>
          </ac:spMkLst>
        </pc:spChg>
        <pc:spChg chg="mod">
          <ac:chgData name="Fabian Villalobos" userId="4938c63c-d821-4b77-b095-b6f29f0e4f1e" providerId="ADAL" clId="{0DEEF537-0113-4EA0-A647-5759F8A4310C}" dt="2023-02-16T02:22:12.574" v="13"/>
          <ac:spMkLst>
            <pc:docMk/>
            <pc:sldMk cId="2728046366" sldId="491"/>
            <ac:spMk id="14" creationId="{359748DE-2ADD-FD90-2CA9-DF95B8752307}"/>
          </ac:spMkLst>
        </pc:spChg>
        <pc:spChg chg="mod">
          <ac:chgData name="Fabian Villalobos" userId="4938c63c-d821-4b77-b095-b6f29f0e4f1e" providerId="ADAL" clId="{0DEEF537-0113-4EA0-A647-5759F8A4310C}" dt="2023-02-16T02:22:42.087" v="17"/>
          <ac:spMkLst>
            <pc:docMk/>
            <pc:sldMk cId="2728046366" sldId="491"/>
            <ac:spMk id="16" creationId="{F6576FF0-EB8E-9AEB-42A5-2A4C48AD3F92}"/>
          </ac:spMkLst>
        </pc:spChg>
        <pc:spChg chg="mod">
          <ac:chgData name="Fabian Villalobos" userId="4938c63c-d821-4b77-b095-b6f29f0e4f1e" providerId="ADAL" clId="{0DEEF537-0113-4EA0-A647-5759F8A4310C}" dt="2023-02-16T02:22:42.087" v="17"/>
          <ac:spMkLst>
            <pc:docMk/>
            <pc:sldMk cId="2728046366" sldId="491"/>
            <ac:spMk id="17" creationId="{1179AE31-F0EB-5A20-4375-100679A605C1}"/>
          </ac:spMkLst>
        </pc:spChg>
        <pc:spChg chg="mod">
          <ac:chgData name="Fabian Villalobos" userId="4938c63c-d821-4b77-b095-b6f29f0e4f1e" providerId="ADAL" clId="{0DEEF537-0113-4EA0-A647-5759F8A4310C}" dt="2023-02-16T02:22:42.087" v="17"/>
          <ac:spMkLst>
            <pc:docMk/>
            <pc:sldMk cId="2728046366" sldId="491"/>
            <ac:spMk id="23" creationId="{C1C0D6B6-C395-0294-4F56-4710C25605EF}"/>
          </ac:spMkLst>
        </pc:spChg>
        <pc:spChg chg="mod">
          <ac:chgData name="Fabian Villalobos" userId="4938c63c-d821-4b77-b095-b6f29f0e4f1e" providerId="ADAL" clId="{0DEEF537-0113-4EA0-A647-5759F8A4310C}" dt="2023-02-16T02:22:42.087" v="17"/>
          <ac:spMkLst>
            <pc:docMk/>
            <pc:sldMk cId="2728046366" sldId="491"/>
            <ac:spMk id="25" creationId="{6D50FD59-886C-56CC-97F9-66A326A7E222}"/>
          </ac:spMkLst>
        </pc:spChg>
        <pc:spChg chg="mod">
          <ac:chgData name="Fabian Villalobos" userId="4938c63c-d821-4b77-b095-b6f29f0e4f1e" providerId="ADAL" clId="{0DEEF537-0113-4EA0-A647-5759F8A4310C}" dt="2023-02-16T02:22:42.087" v="17"/>
          <ac:spMkLst>
            <pc:docMk/>
            <pc:sldMk cId="2728046366" sldId="491"/>
            <ac:spMk id="27" creationId="{446B752A-A7DE-53EB-C693-FCED24B55B13}"/>
          </ac:spMkLst>
        </pc:spChg>
        <pc:spChg chg="mod">
          <ac:chgData name="Fabian Villalobos" userId="4938c63c-d821-4b77-b095-b6f29f0e4f1e" providerId="ADAL" clId="{0DEEF537-0113-4EA0-A647-5759F8A4310C}" dt="2023-02-16T02:22:42.087" v="17"/>
          <ac:spMkLst>
            <pc:docMk/>
            <pc:sldMk cId="2728046366" sldId="491"/>
            <ac:spMk id="28" creationId="{A312B848-F8D1-565C-0E5B-8286BE42E905}"/>
          </ac:spMkLst>
        </pc:spChg>
        <pc:grpChg chg="add del mod">
          <ac:chgData name="Fabian Villalobos" userId="4938c63c-d821-4b77-b095-b6f29f0e4f1e" providerId="ADAL" clId="{0DEEF537-0113-4EA0-A647-5759F8A4310C}" dt="2023-02-16T02:22:41.370" v="16" actId="478"/>
          <ac:grpSpMkLst>
            <pc:docMk/>
            <pc:sldMk cId="2728046366" sldId="491"/>
            <ac:grpSpMk id="3" creationId="{886D7757-A563-7AB4-9B20-AB020D860D1C}"/>
          </ac:grpSpMkLst>
        </pc:grpChg>
        <pc:grpChg chg="del">
          <ac:chgData name="Fabian Villalobos" userId="4938c63c-d821-4b77-b095-b6f29f0e4f1e" providerId="ADAL" clId="{0DEEF537-0113-4EA0-A647-5759F8A4310C}" dt="2023-02-09T22:20:13.851" v="6" actId="478"/>
          <ac:grpSpMkLst>
            <pc:docMk/>
            <pc:sldMk cId="2728046366" sldId="491"/>
            <ac:grpSpMk id="3" creationId="{E5B3ACDC-C4B1-F141-0E59-4B9EFB1A91C3}"/>
          </ac:grpSpMkLst>
        </pc:grpChg>
        <pc:grpChg chg="add mod">
          <ac:chgData name="Fabian Villalobos" userId="4938c63c-d821-4b77-b095-b6f29f0e4f1e" providerId="ADAL" clId="{0DEEF537-0113-4EA0-A647-5759F8A4310C}" dt="2023-02-16T02:22:42.087" v="17"/>
          <ac:grpSpMkLst>
            <pc:docMk/>
            <pc:sldMk cId="2728046366" sldId="491"/>
            <ac:grpSpMk id="15" creationId="{806C8885-D017-B847-4698-9FFF29279D5D}"/>
          </ac:grpSpMkLst>
        </pc:grpChg>
      </pc:sldChg>
      <pc:sldMasterChg chg="modSp modSldLayout">
        <pc:chgData name="Fabian Villalobos" userId="4938c63c-d821-4b77-b095-b6f29f0e4f1e" providerId="ADAL" clId="{0DEEF537-0113-4EA0-A647-5759F8A4310C}" dt="2023-02-16T06:23:08.162" v="337" actId="735"/>
        <pc:sldMasterMkLst>
          <pc:docMk/>
          <pc:sldMasterMk cId="2460954070" sldId="2147483660"/>
        </pc:sldMasterMkLst>
        <pc:sldLayoutChg chg="modSp">
          <pc:chgData name="Fabian Villalobos" userId="4938c63c-d821-4b77-b095-b6f29f0e4f1e" providerId="ADAL" clId="{0DEEF537-0113-4EA0-A647-5759F8A4310C}" dt="2023-02-16T06:23:07.779" v="336" actId="735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Sp modSp mod">
          <pc:chgData name="Fabian Villalobos" userId="4938c63c-d821-4b77-b095-b6f29f0e4f1e" providerId="ADAL" clId="{0DEEF537-0113-4EA0-A647-5759F8A4310C}" dt="2023-02-16T06:22:49.614" v="327" actId="478"/>
          <pc:sldLayoutMkLst>
            <pc:docMk/>
            <pc:sldMasterMk cId="2460954070" sldId="2147483660"/>
            <pc:sldLayoutMk cId="949138452" sldId="2147483662"/>
          </pc:sldLayoutMkLst>
          <pc:spChg chg="del">
            <ac:chgData name="Fabian Villalobos" userId="4938c63c-d821-4b77-b095-b6f29f0e4f1e" providerId="ADAL" clId="{0DEEF537-0113-4EA0-A647-5759F8A4310C}" dt="2023-02-16T06:22:49.614" v="327" actId="478"/>
            <ac:spMkLst>
              <pc:docMk/>
              <pc:sldMasterMk cId="2460954070" sldId="2147483660"/>
              <pc:sldLayoutMk cId="949138452" sldId="2147483662"/>
              <ac:spMk id="7" creationId="{C218CEBB-707E-43AD-869F-22E0C6EDE27E}"/>
            </ac:spMkLst>
          </pc:spChg>
        </pc:sldLayoutChg>
        <pc:sldLayoutChg chg="modSp">
          <pc:chgData name="Fabian Villalobos" userId="4938c63c-d821-4b77-b095-b6f29f0e4f1e" providerId="ADAL" clId="{0DEEF537-0113-4EA0-A647-5759F8A4310C}" dt="2023-02-16T06:22:52.422" v="328" actId="735"/>
          <pc:sldLayoutMkLst>
            <pc:docMk/>
            <pc:sldMasterMk cId="2460954070" sldId="2147483660"/>
            <pc:sldLayoutMk cId="2591524520" sldId="2147483663"/>
          </pc:sldLayoutMkLst>
        </pc:sldLayoutChg>
        <pc:sldLayoutChg chg="modSp">
          <pc:chgData name="Fabian Villalobos" userId="4938c63c-d821-4b77-b095-b6f29f0e4f1e" providerId="ADAL" clId="{0DEEF537-0113-4EA0-A647-5759F8A4310C}" dt="2023-02-16T06:22:54.255" v="329" actId="735"/>
          <pc:sldLayoutMkLst>
            <pc:docMk/>
            <pc:sldMasterMk cId="2460954070" sldId="2147483660"/>
            <pc:sldLayoutMk cId="1203092039" sldId="2147483664"/>
          </pc:sldLayoutMkLst>
        </pc:sldLayoutChg>
        <pc:sldLayoutChg chg="modSp">
          <pc:chgData name="Fabian Villalobos" userId="4938c63c-d821-4b77-b095-b6f29f0e4f1e" providerId="ADAL" clId="{0DEEF537-0113-4EA0-A647-5759F8A4310C}" dt="2023-02-16T06:22:55.633" v="330" actId="735"/>
          <pc:sldLayoutMkLst>
            <pc:docMk/>
            <pc:sldMasterMk cId="2460954070" sldId="2147483660"/>
            <pc:sldLayoutMk cId="3733172339" sldId="2147483665"/>
          </pc:sldLayoutMkLst>
        </pc:sldLayoutChg>
        <pc:sldLayoutChg chg="modSp">
          <pc:chgData name="Fabian Villalobos" userId="4938c63c-d821-4b77-b095-b6f29f0e4f1e" providerId="ADAL" clId="{0DEEF537-0113-4EA0-A647-5759F8A4310C}" dt="2023-02-16T06:22:56.953" v="331" actId="735"/>
          <pc:sldLayoutMkLst>
            <pc:docMk/>
            <pc:sldMasterMk cId="2460954070" sldId="2147483660"/>
            <pc:sldLayoutMk cId="3210312558" sldId="2147483666"/>
          </pc:sldLayoutMkLst>
        </pc:sldLayoutChg>
        <pc:sldLayoutChg chg="modSp">
          <pc:chgData name="Fabian Villalobos" userId="4938c63c-d821-4b77-b095-b6f29f0e4f1e" providerId="ADAL" clId="{0DEEF537-0113-4EA0-A647-5759F8A4310C}" dt="2023-02-16T06:22:57.869" v="332" actId="735"/>
          <pc:sldLayoutMkLst>
            <pc:docMk/>
            <pc:sldMasterMk cId="2460954070" sldId="2147483660"/>
            <pc:sldLayoutMk cId="3146388984" sldId="2147483667"/>
          </pc:sldLayoutMkLst>
        </pc:sldLayoutChg>
        <pc:sldLayoutChg chg="modSp">
          <pc:chgData name="Fabian Villalobos" userId="4938c63c-d821-4b77-b095-b6f29f0e4f1e" providerId="ADAL" clId="{0DEEF537-0113-4EA0-A647-5759F8A4310C}" dt="2023-02-16T06:22:59.283" v="333" actId="735"/>
          <pc:sldLayoutMkLst>
            <pc:docMk/>
            <pc:sldMasterMk cId="2460954070" sldId="2147483660"/>
            <pc:sldLayoutMk cId="3171841454" sldId="2147483668"/>
          </pc:sldLayoutMkLst>
        </pc:sldLayoutChg>
        <pc:sldLayoutChg chg="modSp">
          <pc:chgData name="Fabian Villalobos" userId="4938c63c-d821-4b77-b095-b6f29f0e4f1e" providerId="ADAL" clId="{0DEEF537-0113-4EA0-A647-5759F8A4310C}" dt="2023-02-16T06:23:00.173" v="334" actId="735"/>
          <pc:sldLayoutMkLst>
            <pc:docMk/>
            <pc:sldMasterMk cId="2460954070" sldId="2147483660"/>
            <pc:sldLayoutMk cId="1718958274" sldId="2147483669"/>
          </pc:sldLayoutMkLst>
        </pc:sldLayoutChg>
        <pc:sldLayoutChg chg="modSp">
          <pc:chgData name="Fabian Villalobos" userId="4938c63c-d821-4b77-b095-b6f29f0e4f1e" providerId="ADAL" clId="{0DEEF537-0113-4EA0-A647-5759F8A4310C}" dt="2023-02-16T06:22:43.589" v="325" actId="735"/>
          <pc:sldLayoutMkLst>
            <pc:docMk/>
            <pc:sldMasterMk cId="2460954070" sldId="2147483660"/>
            <pc:sldLayoutMk cId="2202905451" sldId="2147483670"/>
          </pc:sldLayoutMkLst>
        </pc:sldLayoutChg>
        <pc:sldLayoutChg chg="modSp">
          <pc:chgData name="Fabian Villalobos" userId="4938c63c-d821-4b77-b095-b6f29f0e4f1e" providerId="ADAL" clId="{0DEEF537-0113-4EA0-A647-5759F8A4310C}" dt="2023-02-16T06:22:40.660" v="323" actId="735"/>
          <pc:sldLayoutMkLst>
            <pc:docMk/>
            <pc:sldMasterMk cId="2460954070" sldId="2147483660"/>
            <pc:sldLayoutMk cId="3479445657" sldId="2147483671"/>
          </pc:sldLayoutMkLst>
        </pc:sldLayoutChg>
        <pc:sldLayoutChg chg="modSp">
          <pc:chgData name="Fabian Villalobos" userId="4938c63c-d821-4b77-b095-b6f29f0e4f1e" providerId="ADAL" clId="{0DEEF537-0113-4EA0-A647-5759F8A4310C}" dt="2023-02-16T06:22:41.702" v="324" actId="735"/>
          <pc:sldLayoutMkLst>
            <pc:docMk/>
            <pc:sldMasterMk cId="2460954070" sldId="2147483660"/>
            <pc:sldLayoutMk cId="43661988" sldId="2147483672"/>
          </pc:sldLayoutMkLst>
        </pc:sldLayoutChg>
        <pc:sldLayoutChg chg="modSp">
          <pc:chgData name="Fabian Villalobos" userId="4938c63c-d821-4b77-b095-b6f29f0e4f1e" providerId="ADAL" clId="{0DEEF537-0113-4EA0-A647-5759F8A4310C}" dt="2023-02-16T06:23:03.186" v="335" actId="735"/>
          <pc:sldLayoutMkLst>
            <pc:docMk/>
            <pc:sldMasterMk cId="2460954070" sldId="2147483660"/>
            <pc:sldLayoutMk cId="2665160786" sldId="2147483673"/>
          </pc:sldLayoutMkLst>
        </pc:sldLayoutChg>
        <pc:sldLayoutChg chg="delSp modSp mod">
          <pc:chgData name="Fabian Villalobos" userId="4938c63c-d821-4b77-b095-b6f29f0e4f1e" providerId="ADAL" clId="{0DEEF537-0113-4EA0-A647-5759F8A4310C}" dt="2023-02-16T06:22:36.183" v="322" actId="478"/>
          <pc:sldLayoutMkLst>
            <pc:docMk/>
            <pc:sldMasterMk cId="2460954070" sldId="2147483660"/>
            <pc:sldLayoutMk cId="4068551881" sldId="2147483674"/>
          </pc:sldLayoutMkLst>
          <pc:spChg chg="del">
            <ac:chgData name="Fabian Villalobos" userId="4938c63c-d821-4b77-b095-b6f29f0e4f1e" providerId="ADAL" clId="{0DEEF537-0113-4EA0-A647-5759F8A4310C}" dt="2023-02-16T06:22:36.183" v="322" actId="478"/>
            <ac:spMkLst>
              <pc:docMk/>
              <pc:sldMasterMk cId="2460954070" sldId="2147483660"/>
              <pc:sldLayoutMk cId="4068551881" sldId="2147483674"/>
              <ac:spMk id="5" creationId="{95C46626-A1FB-42D9-913C-3A31210E28D6}"/>
            </ac:spMkLst>
          </pc:spChg>
        </pc:sldLayoutChg>
      </pc:sldMasterChg>
    </pc:docChg>
  </pc:docChgLst>
  <pc:docChgLst>
    <pc:chgData name="Jonathan Brosmer" userId="3443f32f-0e9b-4508-94f1-4e9b35f0949b" providerId="ADAL" clId="{41A96BE1-6AA8-E442-B471-199451CA55F1}"/>
    <pc:docChg chg="modSld">
      <pc:chgData name="Jonathan Brosmer" userId="3443f32f-0e9b-4508-94f1-4e9b35f0949b" providerId="ADAL" clId="{41A96BE1-6AA8-E442-B471-199451CA55F1}" dt="2023-02-16T21:38:48.001" v="114" actId="1076"/>
      <pc:docMkLst>
        <pc:docMk/>
      </pc:docMkLst>
      <pc:sldChg chg="addSp delSp modSp mod">
        <pc:chgData name="Jonathan Brosmer" userId="3443f32f-0e9b-4508-94f1-4e9b35f0949b" providerId="ADAL" clId="{41A96BE1-6AA8-E442-B471-199451CA55F1}" dt="2023-02-16T21:33:56.390" v="98" actId="1076"/>
        <pc:sldMkLst>
          <pc:docMk/>
          <pc:sldMk cId="2133512951" sldId="406"/>
        </pc:sldMkLst>
        <pc:spChg chg="add mod">
          <ac:chgData name="Jonathan Brosmer" userId="3443f32f-0e9b-4508-94f1-4e9b35f0949b" providerId="ADAL" clId="{41A96BE1-6AA8-E442-B471-199451CA55F1}" dt="2023-02-16T21:33:56.390" v="98" actId="1076"/>
          <ac:spMkLst>
            <pc:docMk/>
            <pc:sldMk cId="2133512951" sldId="406"/>
            <ac:spMk id="4" creationId="{99D0EE5C-A64C-0D7B-8059-183B999DD725}"/>
          </ac:spMkLst>
        </pc:spChg>
        <pc:spChg chg="add del">
          <ac:chgData name="Jonathan Brosmer" userId="3443f32f-0e9b-4508-94f1-4e9b35f0949b" providerId="ADAL" clId="{41A96BE1-6AA8-E442-B471-199451CA55F1}" dt="2023-02-16T21:32:54.538" v="88"/>
          <ac:spMkLst>
            <pc:docMk/>
            <pc:sldMk cId="2133512951" sldId="406"/>
            <ac:spMk id="5" creationId="{D47BF077-0D94-D89B-9DB2-A23A2D895DFD}"/>
          </ac:spMkLst>
        </pc:spChg>
        <pc:spChg chg="add del">
          <ac:chgData name="Jonathan Brosmer" userId="3443f32f-0e9b-4508-94f1-4e9b35f0949b" providerId="ADAL" clId="{41A96BE1-6AA8-E442-B471-199451CA55F1}" dt="2023-02-16T21:32:54.538" v="88"/>
          <ac:spMkLst>
            <pc:docMk/>
            <pc:sldMk cId="2133512951" sldId="406"/>
            <ac:spMk id="6" creationId="{E40C555D-9D42-9C2A-B543-B7CAB06CC464}"/>
          </ac:spMkLst>
        </pc:spChg>
        <pc:spChg chg="add del">
          <ac:chgData name="Jonathan Brosmer" userId="3443f32f-0e9b-4508-94f1-4e9b35f0949b" providerId="ADAL" clId="{41A96BE1-6AA8-E442-B471-199451CA55F1}" dt="2023-02-16T21:32:54.538" v="88"/>
          <ac:spMkLst>
            <pc:docMk/>
            <pc:sldMk cId="2133512951" sldId="406"/>
            <ac:spMk id="7" creationId="{0C0C07FC-E94A-8EDE-AFA0-1CC2DCEA4414}"/>
          </ac:spMkLst>
        </pc:spChg>
        <pc:spChg chg="add del">
          <ac:chgData name="Jonathan Brosmer" userId="3443f32f-0e9b-4508-94f1-4e9b35f0949b" providerId="ADAL" clId="{41A96BE1-6AA8-E442-B471-199451CA55F1}" dt="2023-02-16T21:32:54.538" v="88"/>
          <ac:spMkLst>
            <pc:docMk/>
            <pc:sldMk cId="2133512951" sldId="406"/>
            <ac:spMk id="8" creationId="{0EA621BE-467E-5F3D-E698-3068821652B8}"/>
          </ac:spMkLst>
        </pc:spChg>
        <pc:spChg chg="add del">
          <ac:chgData name="Jonathan Brosmer" userId="3443f32f-0e9b-4508-94f1-4e9b35f0949b" providerId="ADAL" clId="{41A96BE1-6AA8-E442-B471-199451CA55F1}" dt="2023-02-16T21:33:07.924" v="90"/>
          <ac:spMkLst>
            <pc:docMk/>
            <pc:sldMk cId="2133512951" sldId="406"/>
            <ac:spMk id="9" creationId="{4D3AB723-95F2-294C-ECF3-8CD1B5B61BAF}"/>
          </ac:spMkLst>
        </pc:spChg>
        <pc:spChg chg="add del">
          <ac:chgData name="Jonathan Brosmer" userId="3443f32f-0e9b-4508-94f1-4e9b35f0949b" providerId="ADAL" clId="{41A96BE1-6AA8-E442-B471-199451CA55F1}" dt="2023-02-16T21:33:07.924" v="90"/>
          <ac:spMkLst>
            <pc:docMk/>
            <pc:sldMk cId="2133512951" sldId="406"/>
            <ac:spMk id="10" creationId="{AE841977-04F9-914C-5262-CA9381A65F13}"/>
          </ac:spMkLst>
        </pc:spChg>
        <pc:spChg chg="add del">
          <ac:chgData name="Jonathan Brosmer" userId="3443f32f-0e9b-4508-94f1-4e9b35f0949b" providerId="ADAL" clId="{41A96BE1-6AA8-E442-B471-199451CA55F1}" dt="2023-02-16T21:33:07.924" v="90"/>
          <ac:spMkLst>
            <pc:docMk/>
            <pc:sldMk cId="2133512951" sldId="406"/>
            <ac:spMk id="26" creationId="{25E9A02F-03BF-116E-0AA5-82C7B24C6E8B}"/>
          </ac:spMkLst>
        </pc:spChg>
        <pc:spChg chg="add del">
          <ac:chgData name="Jonathan Brosmer" userId="3443f32f-0e9b-4508-94f1-4e9b35f0949b" providerId="ADAL" clId="{41A96BE1-6AA8-E442-B471-199451CA55F1}" dt="2023-02-16T21:33:07.924" v="90"/>
          <ac:spMkLst>
            <pc:docMk/>
            <pc:sldMk cId="2133512951" sldId="406"/>
            <ac:spMk id="27" creationId="{4C3B6B23-E4AD-C04F-B6AC-9BEAA5DAD8FD}"/>
          </ac:spMkLst>
        </pc:spChg>
      </pc:sldChg>
      <pc:sldChg chg="mod modShow">
        <pc:chgData name="Jonathan Brosmer" userId="3443f32f-0e9b-4508-94f1-4e9b35f0949b" providerId="ADAL" clId="{41A96BE1-6AA8-E442-B471-199451CA55F1}" dt="2023-02-14T18:31:59.437" v="6" actId="729"/>
        <pc:sldMkLst>
          <pc:docMk/>
          <pc:sldMk cId="3631643285" sldId="458"/>
        </pc:sldMkLst>
      </pc:sldChg>
      <pc:sldChg chg="modSp mod modNotesTx">
        <pc:chgData name="Jonathan Brosmer" userId="3443f32f-0e9b-4508-94f1-4e9b35f0949b" providerId="ADAL" clId="{41A96BE1-6AA8-E442-B471-199451CA55F1}" dt="2023-02-14T18:45:10.846" v="68" actId="20577"/>
        <pc:sldMkLst>
          <pc:docMk/>
          <pc:sldMk cId="2705325761" sldId="459"/>
        </pc:sldMkLst>
        <pc:spChg chg="mod">
          <ac:chgData name="Jonathan Brosmer" userId="3443f32f-0e9b-4508-94f1-4e9b35f0949b" providerId="ADAL" clId="{41A96BE1-6AA8-E442-B471-199451CA55F1}" dt="2023-02-14T18:44:46.017" v="67" actId="14100"/>
          <ac:spMkLst>
            <pc:docMk/>
            <pc:sldMk cId="2705325761" sldId="459"/>
            <ac:spMk id="2" creationId="{46FFAD8D-1E68-46F8-BDAF-C972C488A9FB}"/>
          </ac:spMkLst>
        </pc:spChg>
      </pc:sldChg>
      <pc:sldChg chg="addSp modSp mod">
        <pc:chgData name="Jonathan Brosmer" userId="3443f32f-0e9b-4508-94f1-4e9b35f0949b" providerId="ADAL" clId="{41A96BE1-6AA8-E442-B471-199451CA55F1}" dt="2023-02-16T21:38:48.001" v="114" actId="1076"/>
        <pc:sldMkLst>
          <pc:docMk/>
          <pc:sldMk cId="1049160324" sldId="466"/>
        </pc:sldMkLst>
        <pc:spChg chg="add mod">
          <ac:chgData name="Jonathan Brosmer" userId="3443f32f-0e9b-4508-94f1-4e9b35f0949b" providerId="ADAL" clId="{41A96BE1-6AA8-E442-B471-199451CA55F1}" dt="2023-02-16T21:38:48.001" v="114" actId="1076"/>
          <ac:spMkLst>
            <pc:docMk/>
            <pc:sldMk cId="1049160324" sldId="466"/>
            <ac:spMk id="4" creationId="{EA10BADA-48FD-85AE-68B4-41E710A6A036}"/>
          </ac:spMkLst>
        </pc:spChg>
        <pc:spChg chg="mod">
          <ac:chgData name="Jonathan Brosmer" userId="3443f32f-0e9b-4508-94f1-4e9b35f0949b" providerId="ADAL" clId="{41A96BE1-6AA8-E442-B471-199451CA55F1}" dt="2023-02-14T18:40:37.069" v="33" actId="20577"/>
          <ac:spMkLst>
            <pc:docMk/>
            <pc:sldMk cId="1049160324" sldId="466"/>
            <ac:spMk id="21" creationId="{775B98A3-8D19-42B2-87AA-117E485F3A90}"/>
          </ac:spMkLst>
        </pc:spChg>
      </pc:sldChg>
      <pc:sldChg chg="modSp mod">
        <pc:chgData name="Jonathan Brosmer" userId="3443f32f-0e9b-4508-94f1-4e9b35f0949b" providerId="ADAL" clId="{41A96BE1-6AA8-E442-B471-199451CA55F1}" dt="2023-02-14T18:36:20.466" v="22" actId="20577"/>
        <pc:sldMkLst>
          <pc:docMk/>
          <pc:sldMk cId="1599242827" sldId="470"/>
        </pc:sldMkLst>
        <pc:spChg chg="mod">
          <ac:chgData name="Jonathan Brosmer" userId="3443f32f-0e9b-4508-94f1-4e9b35f0949b" providerId="ADAL" clId="{41A96BE1-6AA8-E442-B471-199451CA55F1}" dt="2023-02-14T18:36:20.466" v="22" actId="20577"/>
          <ac:spMkLst>
            <pc:docMk/>
            <pc:sldMk cId="1599242827" sldId="470"/>
            <ac:spMk id="15" creationId="{EB825515-1CFE-0B66-DB50-233F97258C06}"/>
          </ac:spMkLst>
        </pc:spChg>
      </pc:sldChg>
      <pc:sldChg chg="addSp modSp mod">
        <pc:chgData name="Jonathan Brosmer" userId="3443f32f-0e9b-4508-94f1-4e9b35f0949b" providerId="ADAL" clId="{41A96BE1-6AA8-E442-B471-199451CA55F1}" dt="2023-02-14T18:20:11.913" v="4"/>
        <pc:sldMkLst>
          <pc:docMk/>
          <pc:sldMk cId="366989084" sldId="475"/>
        </pc:sldMkLst>
        <pc:spChg chg="mod">
          <ac:chgData name="Jonathan Brosmer" userId="3443f32f-0e9b-4508-94f1-4e9b35f0949b" providerId="ADAL" clId="{41A96BE1-6AA8-E442-B471-199451CA55F1}" dt="2023-02-14T18:20:11.913" v="4"/>
          <ac:spMkLst>
            <pc:docMk/>
            <pc:sldMk cId="366989084" sldId="475"/>
            <ac:spMk id="4" creationId="{AC0806EF-F500-FA6F-EFBE-D4D2FCC2B0F5}"/>
          </ac:spMkLst>
        </pc:spChg>
        <pc:spChg chg="mod">
          <ac:chgData name="Jonathan Brosmer" userId="3443f32f-0e9b-4508-94f1-4e9b35f0949b" providerId="ADAL" clId="{41A96BE1-6AA8-E442-B471-199451CA55F1}" dt="2023-02-14T18:20:11.913" v="4"/>
          <ac:spMkLst>
            <pc:docMk/>
            <pc:sldMk cId="366989084" sldId="475"/>
            <ac:spMk id="5" creationId="{A3C7A407-8BAA-02C9-46AF-048A66AB2A81}"/>
          </ac:spMkLst>
        </pc:spChg>
        <pc:spChg chg="mod">
          <ac:chgData name="Jonathan Brosmer" userId="3443f32f-0e9b-4508-94f1-4e9b35f0949b" providerId="ADAL" clId="{41A96BE1-6AA8-E442-B471-199451CA55F1}" dt="2023-02-14T18:20:11.913" v="4"/>
          <ac:spMkLst>
            <pc:docMk/>
            <pc:sldMk cId="366989084" sldId="475"/>
            <ac:spMk id="6" creationId="{EEB00DCE-ABD4-B69B-80EC-27BCB54D5FB9}"/>
          </ac:spMkLst>
        </pc:spChg>
        <pc:spChg chg="mod">
          <ac:chgData name="Jonathan Brosmer" userId="3443f32f-0e9b-4508-94f1-4e9b35f0949b" providerId="ADAL" clId="{41A96BE1-6AA8-E442-B471-199451CA55F1}" dt="2023-02-14T18:20:11.913" v="4"/>
          <ac:spMkLst>
            <pc:docMk/>
            <pc:sldMk cId="366989084" sldId="475"/>
            <ac:spMk id="9" creationId="{B567B212-73CB-5C44-5452-6E105FBD0743}"/>
          </ac:spMkLst>
        </pc:spChg>
        <pc:spChg chg="mod">
          <ac:chgData name="Jonathan Brosmer" userId="3443f32f-0e9b-4508-94f1-4e9b35f0949b" providerId="ADAL" clId="{41A96BE1-6AA8-E442-B471-199451CA55F1}" dt="2023-02-14T18:20:11.913" v="4"/>
          <ac:spMkLst>
            <pc:docMk/>
            <pc:sldMk cId="366989084" sldId="475"/>
            <ac:spMk id="10" creationId="{393AF628-A7CA-5B75-2679-4A95E7AFE3C1}"/>
          </ac:spMkLst>
        </pc:spChg>
        <pc:spChg chg="mod">
          <ac:chgData name="Jonathan Brosmer" userId="3443f32f-0e9b-4508-94f1-4e9b35f0949b" providerId="ADAL" clId="{41A96BE1-6AA8-E442-B471-199451CA55F1}" dt="2023-02-14T18:20:11.913" v="4"/>
          <ac:spMkLst>
            <pc:docMk/>
            <pc:sldMk cId="366989084" sldId="475"/>
            <ac:spMk id="11" creationId="{66E0BE3E-FA89-CCC7-2832-42F9372D4FF6}"/>
          </ac:spMkLst>
        </pc:spChg>
        <pc:spChg chg="mod">
          <ac:chgData name="Jonathan Brosmer" userId="3443f32f-0e9b-4508-94f1-4e9b35f0949b" providerId="ADAL" clId="{41A96BE1-6AA8-E442-B471-199451CA55F1}" dt="2023-02-09T23:21:51.857" v="2" actId="20577"/>
          <ac:spMkLst>
            <pc:docMk/>
            <pc:sldMk cId="366989084" sldId="475"/>
            <ac:spMk id="28" creationId="{5D3D0885-8809-C548-982A-3B8487A82899}"/>
          </ac:spMkLst>
        </pc:spChg>
        <pc:grpChg chg="add mod">
          <ac:chgData name="Jonathan Brosmer" userId="3443f32f-0e9b-4508-94f1-4e9b35f0949b" providerId="ADAL" clId="{41A96BE1-6AA8-E442-B471-199451CA55F1}" dt="2023-02-14T18:20:11.913" v="4"/>
          <ac:grpSpMkLst>
            <pc:docMk/>
            <pc:sldMk cId="366989084" sldId="475"/>
            <ac:grpSpMk id="2" creationId="{B8642F3A-53F7-0912-A695-EF6AFD358444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B95C5-8C7C-44CA-9ED4-FFF4660AC842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5A0861-E147-406D-AE0A-A4B31851E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544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536CA0-A20F-2644-BDEF-FE899B2BD1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982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A0861-E147-406D-AE0A-A4B31851E5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0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A0861-E147-406D-AE0A-A4B31851E5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68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A0861-E147-406D-AE0A-A4B31851E5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41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A0861-E147-406D-AE0A-A4B31851E5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01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536CA0-A20F-2644-BDEF-FE899B2BD1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225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A0861-E147-406D-AE0A-A4B31851E5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13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A0861-E147-406D-AE0A-A4B31851E5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86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A0861-E147-406D-AE0A-A4B31851E5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575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A0861-E147-406D-AE0A-A4B31851E5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A0861-E147-406D-AE0A-A4B31851E5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96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A0861-E147-406D-AE0A-A4B31851E5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586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A0861-E147-406D-AE0A-A4B31851E5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061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A0861-E147-406D-AE0A-A4B31851E5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36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portrai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-1" y="0"/>
            <a:ext cx="6096000" cy="6858000"/>
          </a:xfrm>
          <a:noFill/>
          <a:ln>
            <a:noFill/>
          </a:ln>
        </p:spPr>
        <p:txBody>
          <a:bodyPr lIns="274320" tIns="73152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7"/>
          <p:cNvSpPr>
            <a:spLocks noGrp="1"/>
          </p:cNvSpPr>
          <p:nvPr>
            <p:ph type="pic" sz="quarter" idx="14"/>
          </p:nvPr>
        </p:nvSpPr>
        <p:spPr>
          <a:xfrm>
            <a:off x="6096000" y="-27432"/>
            <a:ext cx="6096000" cy="6885432"/>
          </a:xfr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241726" y="2922959"/>
            <a:ext cx="5352777" cy="175260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randcorp26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31" y="5708413"/>
            <a:ext cx="864835" cy="86483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65160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417639"/>
            <a:ext cx="10972803" cy="4930775"/>
          </a:xfrm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8551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6306"/>
            <a:ext cx="5824848" cy="6148552"/>
          </a:xfrm>
        </p:spPr>
        <p:txBody>
          <a:bodyPr>
            <a:normAutofit/>
          </a:bodyPr>
          <a:lstStyle/>
          <a:p>
            <a:r>
              <a:rPr lang="en-US" sz="4000" b="1" dirty="0"/>
              <a:t>Powering the Future: Digging into Critical Minerals, Supply Chains, and the Energy Transition</a:t>
            </a:r>
            <a:br>
              <a:rPr lang="en-US" sz="4000" b="1" dirty="0"/>
            </a:br>
            <a:br>
              <a:rPr lang="en-US" sz="4000" b="1" dirty="0"/>
            </a:br>
            <a:r>
              <a:rPr lang="en-US" sz="4000" b="1" dirty="0"/>
              <a:t>Panel 1: </a:t>
            </a:r>
            <a:r>
              <a:rPr lang="en-US" sz="4000" b="1" i="1" dirty="0"/>
              <a:t>The minerals we need, why we need them, and why it matters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0" y="5295481"/>
            <a:ext cx="6095999" cy="1562519"/>
          </a:xfrm>
          <a:solidFill>
            <a:schemeClr val="tx2"/>
          </a:solidFill>
        </p:spPr>
        <p:txBody>
          <a:bodyPr anchor="t" anchorCtr="1">
            <a:normAutofit fontScale="62500" lnSpcReduction="20000"/>
          </a:bodyPr>
          <a:lstStyle/>
          <a:p>
            <a:r>
              <a:rPr lang="en-US" b="1" dirty="0"/>
              <a:t>Dr. Fabian Villalobos</a:t>
            </a:r>
          </a:p>
          <a:p>
            <a:r>
              <a:rPr lang="en-US" sz="3200" dirty="0"/>
              <a:t>Engineer, RAND Corporation</a:t>
            </a:r>
          </a:p>
          <a:p>
            <a:r>
              <a:rPr lang="en-US" sz="3200" dirty="0"/>
              <a:t>Prof. of Policy Analysis, Pardee RAND Graduate School</a:t>
            </a:r>
          </a:p>
          <a:p>
            <a:r>
              <a:rPr lang="en-US" sz="3200" dirty="0"/>
              <a:t>fvillalo@rand.org</a:t>
            </a:r>
          </a:p>
          <a:p>
            <a:endParaRPr lang="en-US" sz="32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A4C7A67-D2C2-452C-810E-459F569918C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8" r="20508"/>
          <a:stretch>
            <a:fillRect/>
          </a:stretch>
        </p:blipFill>
        <p:spPr/>
      </p:pic>
      <p:pic>
        <p:nvPicPr>
          <p:cNvPr id="5" name="Picture 4" descr="A construction site with machinery and trees&#10;&#10;Description automatically generated">
            <a:extLst>
              <a:ext uri="{FF2B5EF4-FFF2-40B4-BE49-F238E27FC236}">
                <a16:creationId xmlns:a16="http://schemas.microsoft.com/office/drawing/2014/main" id="{9A80433F-0F7F-2689-402D-8E65EA8935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2" t="-92" r="13232" b="92"/>
          <a:stretch/>
        </p:blipFill>
        <p:spPr>
          <a:xfrm>
            <a:off x="6096000" y="-6306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92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4">
            <a:extLst>
              <a:ext uri="{FF2B5EF4-FFF2-40B4-BE49-F238E27FC236}">
                <a16:creationId xmlns:a16="http://schemas.microsoft.com/office/drawing/2014/main" id="{D8076BAB-DCF1-4A4F-9AFF-5E85727494D5}"/>
              </a:ext>
            </a:extLst>
          </p:cNvPr>
          <p:cNvSpPr txBox="1">
            <a:spLocks/>
          </p:cNvSpPr>
          <p:nvPr/>
        </p:nvSpPr>
        <p:spPr>
          <a:xfrm>
            <a:off x="473144" y="2519922"/>
            <a:ext cx="5183188" cy="3640243"/>
          </a:xfrm>
          <a:prstGeom prst="rect">
            <a:avLst/>
          </a:prstGeom>
          <a:ln w="19050">
            <a:noFill/>
          </a:ln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75B98A3-8D19-42B2-87AA-117E485F3A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0980" y="1155574"/>
            <a:ext cx="6667010" cy="553662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Generally, 4 parts of a CMSC:</a:t>
            </a:r>
          </a:p>
          <a:p>
            <a:pPr lvl="1"/>
            <a:r>
              <a:rPr lang="en-US" dirty="0"/>
              <a:t>Extraction, Processing, Component Manufacturing, Systems Integration</a:t>
            </a:r>
          </a:p>
          <a:p>
            <a:r>
              <a:rPr lang="en-US" dirty="0"/>
              <a:t>Risks inherent in CMSCs </a:t>
            </a:r>
          </a:p>
          <a:p>
            <a:pPr lvl="1"/>
            <a:r>
              <a:rPr lang="en-US" dirty="0"/>
              <a:t>Lack of supply chain diversity, higher risk for countries with little domestic capacity</a:t>
            </a:r>
          </a:p>
          <a:p>
            <a:pPr lvl="1"/>
            <a:r>
              <a:rPr lang="en-US" dirty="0"/>
              <a:t>Constraints in any of these sectors could be a point of origin for shocks and disruption of supply or prices</a:t>
            </a:r>
          </a:p>
          <a:p>
            <a:pPr lvl="1"/>
            <a:r>
              <a:rPr lang="en-US" dirty="0"/>
              <a:t>Generally, most constraints in extraction and processing nodes</a:t>
            </a:r>
          </a:p>
          <a:p>
            <a:pPr lvl="1"/>
            <a:r>
              <a:rPr lang="en-US" dirty="0"/>
              <a:t>Shocks and disruption could affect a country’s broader economy, the ability of the commercial and/or defense industrial base to procure materials inputs and manufacture products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5553EDD-0E82-4DA6-84FA-8F0598417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777875"/>
          </a:xfrm>
        </p:spPr>
        <p:txBody>
          <a:bodyPr>
            <a:normAutofit/>
          </a:bodyPr>
          <a:lstStyle/>
          <a:p>
            <a:r>
              <a:rPr lang="en-US" sz="4000" b="1" dirty="0"/>
              <a:t>What is a Critical Mineral Supply Chain (CMSC)?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C92B256-90E0-8750-3504-9164359EF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990" y="2261112"/>
            <a:ext cx="5157180" cy="30846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628BE1-459C-0467-4442-0DAB51366970}"/>
              </a:ext>
            </a:extLst>
          </p:cNvPr>
          <p:cNvSpPr txBox="1"/>
          <p:nvPr/>
        </p:nvSpPr>
        <p:spPr>
          <a:xfrm>
            <a:off x="6807990" y="1594884"/>
            <a:ext cx="5157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/>
                <a:ea typeface="MS Mincho" panose="02020609040205080304" pitchFamily="49" charset="-128"/>
              </a:rPr>
              <a:t>Notional Supply Chain Dependent on Critical Materials Processing and Extraction</a:t>
            </a:r>
            <a:endParaRPr lang="en-US" b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9CFC72-6E54-14E0-4EDB-FD412D8C6630}"/>
              </a:ext>
            </a:extLst>
          </p:cNvPr>
          <p:cNvGrpSpPr/>
          <p:nvPr/>
        </p:nvGrpSpPr>
        <p:grpSpPr>
          <a:xfrm>
            <a:off x="0" y="-9524"/>
            <a:ext cx="12192000" cy="365124"/>
            <a:chOff x="0" y="-3321"/>
            <a:chExt cx="12192000" cy="4548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C730A32-1D6C-68E2-89A6-3252D9B20141}"/>
                </a:ext>
              </a:extLst>
            </p:cNvPr>
            <p:cNvSpPr/>
            <p:nvPr/>
          </p:nvSpPr>
          <p:spPr>
            <a:xfrm>
              <a:off x="4058030" y="-3321"/>
              <a:ext cx="4075940" cy="45483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Why we need them</a:t>
              </a:r>
              <a:endParaRPr lang="en-US" b="1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CB7C79-3ED6-2E08-6B8C-5712841DC563}"/>
                </a:ext>
              </a:extLst>
            </p:cNvPr>
            <p:cNvSpPr/>
            <p:nvPr/>
          </p:nvSpPr>
          <p:spPr>
            <a:xfrm>
              <a:off x="0" y="-3321"/>
              <a:ext cx="4058030" cy="45483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The minerals we need</a:t>
              </a:r>
              <a:endParaRPr lang="en-US" b="1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D37753-C53F-ECBE-05E5-7AA4E89B988E}"/>
                </a:ext>
              </a:extLst>
            </p:cNvPr>
            <p:cNvSpPr/>
            <p:nvPr/>
          </p:nvSpPr>
          <p:spPr>
            <a:xfrm>
              <a:off x="8133970" y="-3321"/>
              <a:ext cx="4058030" cy="45483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Why it matters</a:t>
              </a:r>
              <a:endParaRPr lang="en-US" b="1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2F0CDE4-E8B0-1C11-0D6F-3FA840CA1E13}"/>
              </a:ext>
            </a:extLst>
          </p:cNvPr>
          <p:cNvSpPr txBox="1"/>
          <p:nvPr/>
        </p:nvSpPr>
        <p:spPr>
          <a:xfrm>
            <a:off x="6807990" y="5345723"/>
            <a:ext cx="51571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dirty="0">
                <a:solidFill>
                  <a:srgbClr val="5C5B4D"/>
                </a:solidFill>
                <a:latin typeface="Helvetica" panose="020B0604020202020204" pitchFamily="34" charset="0"/>
              </a:rPr>
              <a:t>Villalobos, Fabian, Jonathan L. Brosmer, Richard Silberglitt, Justin M. Lee, and Aimee E. Curtright, Time for Resilient Critical Material Supply Chain Policies. Santa Monica, CA: RAND Corporation, 2022. https://www.rand.org/pubs/research_reports/RRA2102-1.html.</a:t>
            </a:r>
          </a:p>
        </p:txBody>
      </p:sp>
    </p:spTree>
    <p:extLst>
      <p:ext uri="{BB962C8B-B14F-4D97-AF65-F5344CB8AC3E}">
        <p14:creationId xmlns:p14="http://schemas.microsoft.com/office/powerpoint/2010/main" val="262873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FFCADB5B-C10A-4E92-98DB-6ED61B0CE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08" y="365125"/>
            <a:ext cx="11612240" cy="777875"/>
          </a:xfrm>
        </p:spPr>
        <p:txBody>
          <a:bodyPr>
            <a:noAutofit/>
          </a:bodyPr>
          <a:lstStyle/>
          <a:p>
            <a:r>
              <a:rPr lang="en-US" sz="4000" b="1" dirty="0"/>
              <a:t>Concerns from increased demand for Critical Minerals</a:t>
            </a:r>
          </a:p>
        </p:txBody>
      </p:sp>
      <p:pic>
        <p:nvPicPr>
          <p:cNvPr id="1028" name="Picture 4" descr="Laborers work at the site of a rare-earth mine at Nancheng county in Jiangxi province, China.">
            <a:extLst>
              <a:ext uri="{FF2B5EF4-FFF2-40B4-BE49-F238E27FC236}">
                <a16:creationId xmlns:a16="http://schemas.microsoft.com/office/drawing/2014/main" id="{E9F9AE37-291A-4118-997E-3895B2BF0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748012"/>
            <a:ext cx="4699695" cy="312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059FB99-AA40-2B5B-84A5-9D1A69C8CBD7}"/>
              </a:ext>
            </a:extLst>
          </p:cNvPr>
          <p:cNvGrpSpPr/>
          <p:nvPr/>
        </p:nvGrpSpPr>
        <p:grpSpPr>
          <a:xfrm>
            <a:off x="0" y="-9524"/>
            <a:ext cx="12192000" cy="365124"/>
            <a:chOff x="0" y="-3321"/>
            <a:chExt cx="12192000" cy="45483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62736B4-9856-0A8D-CB1E-8D9575546556}"/>
                </a:ext>
              </a:extLst>
            </p:cNvPr>
            <p:cNvSpPr/>
            <p:nvPr/>
          </p:nvSpPr>
          <p:spPr>
            <a:xfrm>
              <a:off x="4058030" y="-3321"/>
              <a:ext cx="4075940" cy="45483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Why we need them</a:t>
              </a:r>
              <a:endParaRPr lang="en-US" b="1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416A25A-9C1A-1B49-C8DC-D1548BDC98D9}"/>
                </a:ext>
              </a:extLst>
            </p:cNvPr>
            <p:cNvSpPr/>
            <p:nvPr/>
          </p:nvSpPr>
          <p:spPr>
            <a:xfrm>
              <a:off x="0" y="-3321"/>
              <a:ext cx="4058030" cy="45483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The minerals we need</a:t>
              </a:r>
              <a:endParaRPr lang="en-US" b="1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07071CD-F4EC-0544-9F08-7CC5F4457141}"/>
                </a:ext>
              </a:extLst>
            </p:cNvPr>
            <p:cNvSpPr/>
            <p:nvPr/>
          </p:nvSpPr>
          <p:spPr>
            <a:xfrm>
              <a:off x="8133970" y="-3321"/>
              <a:ext cx="4058030" cy="45483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Why it matters</a:t>
              </a:r>
              <a:endParaRPr lang="en-US" b="1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E1AA40D-72C1-02B7-5D2D-EC21B8E05975}"/>
              </a:ext>
            </a:extLst>
          </p:cNvPr>
          <p:cNvSpPr txBox="1"/>
          <p:nvPr/>
        </p:nvSpPr>
        <p:spPr>
          <a:xfrm>
            <a:off x="609600" y="1150089"/>
            <a:ext cx="10972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Environmental and Social impacts from Extraction and Processing of Critical Minerals</a:t>
            </a:r>
            <a:endParaRPr lang="en-US" sz="2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D65E6E-4441-E5B2-9B90-2940FBBD8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363" y="3519335"/>
            <a:ext cx="5286341" cy="32847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30CCBB-67F3-5C29-8EB7-A6585CE50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9256" y="1971304"/>
            <a:ext cx="5137950" cy="342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42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FFCADB5B-C10A-4E92-98DB-6ED61B0CE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08" y="365125"/>
            <a:ext cx="11612240" cy="777875"/>
          </a:xfrm>
        </p:spPr>
        <p:txBody>
          <a:bodyPr>
            <a:noAutofit/>
          </a:bodyPr>
          <a:lstStyle/>
          <a:p>
            <a:r>
              <a:rPr lang="en-US" sz="4000" b="1" dirty="0"/>
              <a:t>Concerns from increased demand for Critical Minerals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059FB99-AA40-2B5B-84A5-9D1A69C8CBD7}"/>
              </a:ext>
            </a:extLst>
          </p:cNvPr>
          <p:cNvGrpSpPr/>
          <p:nvPr/>
        </p:nvGrpSpPr>
        <p:grpSpPr>
          <a:xfrm>
            <a:off x="0" y="-9524"/>
            <a:ext cx="12192000" cy="365124"/>
            <a:chOff x="0" y="-3321"/>
            <a:chExt cx="12192000" cy="45483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62736B4-9856-0A8D-CB1E-8D9575546556}"/>
                </a:ext>
              </a:extLst>
            </p:cNvPr>
            <p:cNvSpPr/>
            <p:nvPr/>
          </p:nvSpPr>
          <p:spPr>
            <a:xfrm>
              <a:off x="4058030" y="-3321"/>
              <a:ext cx="4075940" cy="45483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Why we need them</a:t>
              </a:r>
              <a:endParaRPr lang="en-US" b="1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416A25A-9C1A-1B49-C8DC-D1548BDC98D9}"/>
                </a:ext>
              </a:extLst>
            </p:cNvPr>
            <p:cNvSpPr/>
            <p:nvPr/>
          </p:nvSpPr>
          <p:spPr>
            <a:xfrm>
              <a:off x="0" y="-3321"/>
              <a:ext cx="4058030" cy="45483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The minerals we need</a:t>
              </a:r>
              <a:endParaRPr lang="en-US" b="1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07071CD-F4EC-0544-9F08-7CC5F4457141}"/>
                </a:ext>
              </a:extLst>
            </p:cNvPr>
            <p:cNvSpPr/>
            <p:nvPr/>
          </p:nvSpPr>
          <p:spPr>
            <a:xfrm>
              <a:off x="8133970" y="-3321"/>
              <a:ext cx="4058030" cy="45483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Why it matters</a:t>
              </a:r>
              <a:endParaRPr lang="en-US" b="1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E1AA40D-72C1-02B7-5D2D-EC21B8E05975}"/>
              </a:ext>
            </a:extLst>
          </p:cNvPr>
          <p:cNvSpPr txBox="1"/>
          <p:nvPr/>
        </p:nvSpPr>
        <p:spPr>
          <a:xfrm>
            <a:off x="609599" y="1150089"/>
            <a:ext cx="77605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Geopolitical, Economic, and Technological Competition</a:t>
            </a:r>
            <a:endParaRPr lang="en-US" sz="2400" dirty="0"/>
          </a:p>
        </p:txBody>
      </p:sp>
      <p:pic>
        <p:nvPicPr>
          <p:cNvPr id="5" name="Picture 4" descr="The Critical Minerals to China, EU, and U.S. National Security">
            <a:extLst>
              <a:ext uri="{FF2B5EF4-FFF2-40B4-BE49-F238E27FC236}">
                <a16:creationId xmlns:a16="http://schemas.microsoft.com/office/drawing/2014/main" id="{D5556431-4639-D36B-00E9-A2604BB3B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" t="7646" r="70" b="8526"/>
          <a:stretch/>
        </p:blipFill>
        <p:spPr bwMode="auto">
          <a:xfrm>
            <a:off x="2422566" y="1618842"/>
            <a:ext cx="6658371" cy="514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D739E0-0F25-BCB3-C9F7-B6932A31E6C4}"/>
              </a:ext>
            </a:extLst>
          </p:cNvPr>
          <p:cNvSpPr txBox="1"/>
          <p:nvPr/>
        </p:nvSpPr>
        <p:spPr>
          <a:xfrm>
            <a:off x="2303813" y="6611779"/>
            <a:ext cx="728041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b="0" i="0" dirty="0">
                <a:solidFill>
                  <a:srgbClr val="5C5B4D"/>
                </a:solidFill>
                <a:effectLst/>
                <a:latin typeface="Helvetica" panose="020B0604020202020204" pitchFamily="34" charset="0"/>
              </a:rPr>
              <a:t>IRENA (2023), Geopolitics of the energy transition: Critical materials, International Renewable Energy Agency, Abu Dhabi.</a:t>
            </a:r>
            <a:endParaRPr lang="en-US" sz="600" dirty="0"/>
          </a:p>
        </p:txBody>
      </p:sp>
      <p:pic>
        <p:nvPicPr>
          <p:cNvPr id="1030" name="Picture 6" descr="U.S. President Joe Biden, center, meets with President Yoon Suk-yeol of South Korea, left, and Prime Minister Fumio Kishida of Japan at the NATO summit in Madrid, Spain. June 29, 2022. (Kenny Holston/The New York Times)">
            <a:extLst>
              <a:ext uri="{FF2B5EF4-FFF2-40B4-BE49-F238E27FC236}">
                <a16:creationId xmlns:a16="http://schemas.microsoft.com/office/drawing/2014/main" id="{EC0C0AF5-E3A3-1F86-AB52-5F47FB61E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953" y="4366283"/>
            <a:ext cx="2970791" cy="198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1537E8-27AA-E967-86BA-7EC9D6A5D27F}"/>
              </a:ext>
            </a:extLst>
          </p:cNvPr>
          <p:cNvSpPr txBox="1"/>
          <p:nvPr/>
        </p:nvSpPr>
        <p:spPr>
          <a:xfrm>
            <a:off x="9136953" y="6365288"/>
            <a:ext cx="261997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00" b="0" i="0">
                <a:solidFill>
                  <a:srgbClr val="5C5B4D"/>
                </a:solidFill>
                <a:effectLst/>
                <a:latin typeface="Helvetica" panose="020B0604020202020204" pitchFamily="34" charset="0"/>
              </a:defRPr>
            </a:lvl1pPr>
          </a:lstStyle>
          <a:p>
            <a:r>
              <a:rPr lang="en-US" sz="600" dirty="0"/>
              <a:t>(Kenny Holston/The New York Times)</a:t>
            </a:r>
          </a:p>
        </p:txBody>
      </p:sp>
      <p:pic>
        <p:nvPicPr>
          <p:cNvPr id="1036" name="Picture 12" descr="Made in China 2025 - Wikipedia">
            <a:extLst>
              <a:ext uri="{FF2B5EF4-FFF2-40B4-BE49-F238E27FC236}">
                <a16:creationId xmlns:a16="http://schemas.microsoft.com/office/drawing/2014/main" id="{8968CFA4-125C-3773-7AAD-F10413918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953" y="1618842"/>
            <a:ext cx="2960464" cy="137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ssessing the New Semiconductor Export Controls">
            <a:extLst>
              <a:ext uri="{FF2B5EF4-FFF2-40B4-BE49-F238E27FC236}">
                <a16:creationId xmlns:a16="http://schemas.microsoft.com/office/drawing/2014/main" id="{1509011A-482E-5C4C-A32D-FAB8FCFB5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420" y="3120510"/>
            <a:ext cx="1566213" cy="93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uilding Resilient Critical Mineral Supply Chains: Lessons from ...">
            <a:extLst>
              <a:ext uri="{FF2B5EF4-FFF2-40B4-BE49-F238E27FC236}">
                <a16:creationId xmlns:a16="http://schemas.microsoft.com/office/drawing/2014/main" id="{069DB7D9-22C2-CDAD-6A1B-63B15A09B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981" y="2969942"/>
            <a:ext cx="873581" cy="131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Ukraine in maps: Tracking the war with Russia">
            <a:extLst>
              <a:ext uri="{FF2B5EF4-FFF2-40B4-BE49-F238E27FC236}">
                <a16:creationId xmlns:a16="http://schemas.microsoft.com/office/drawing/2014/main" id="{A4185FA4-77DA-6291-80AE-344C13058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38" y="1701447"/>
            <a:ext cx="2512096" cy="141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over: Great-Power Competition and Conflict in Africa">
            <a:extLst>
              <a:ext uri="{FF2B5EF4-FFF2-40B4-BE49-F238E27FC236}">
                <a16:creationId xmlns:a16="http://schemas.microsoft.com/office/drawing/2014/main" id="{AD8A8B78-BD22-A166-997E-DA96AD73A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80" y="3309016"/>
            <a:ext cx="1369841" cy="195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over: Great-Power Competition and Conflict in Latin America">
            <a:extLst>
              <a:ext uri="{FF2B5EF4-FFF2-40B4-BE49-F238E27FC236}">
                <a16:creationId xmlns:a16="http://schemas.microsoft.com/office/drawing/2014/main" id="{EB75F244-2D82-4D7D-F977-D2B23C783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8" y="4654865"/>
            <a:ext cx="1369840" cy="195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2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FFCADB5B-C10A-4E92-98DB-6ED61B0CE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08" y="365125"/>
            <a:ext cx="11612240" cy="777875"/>
          </a:xfrm>
        </p:spPr>
        <p:txBody>
          <a:bodyPr>
            <a:noAutofit/>
          </a:bodyPr>
          <a:lstStyle/>
          <a:p>
            <a:r>
              <a:rPr lang="en-US" sz="4000" b="1" dirty="0"/>
              <a:t>Concerns, Yes. But Also, Opportunity.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059FB99-AA40-2B5B-84A5-9D1A69C8CBD7}"/>
              </a:ext>
            </a:extLst>
          </p:cNvPr>
          <p:cNvGrpSpPr/>
          <p:nvPr/>
        </p:nvGrpSpPr>
        <p:grpSpPr>
          <a:xfrm>
            <a:off x="0" y="-9524"/>
            <a:ext cx="12192000" cy="365124"/>
            <a:chOff x="0" y="-3321"/>
            <a:chExt cx="12192000" cy="45483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62736B4-9856-0A8D-CB1E-8D9575546556}"/>
                </a:ext>
              </a:extLst>
            </p:cNvPr>
            <p:cNvSpPr/>
            <p:nvPr/>
          </p:nvSpPr>
          <p:spPr>
            <a:xfrm>
              <a:off x="4058030" y="-3321"/>
              <a:ext cx="4075940" cy="45483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Why we need them</a:t>
              </a:r>
              <a:endParaRPr lang="en-US" b="1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416A25A-9C1A-1B49-C8DC-D1548BDC98D9}"/>
                </a:ext>
              </a:extLst>
            </p:cNvPr>
            <p:cNvSpPr/>
            <p:nvPr/>
          </p:nvSpPr>
          <p:spPr>
            <a:xfrm>
              <a:off x="0" y="-3321"/>
              <a:ext cx="4058030" cy="45483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The minerals we need</a:t>
              </a:r>
              <a:endParaRPr lang="en-US" b="1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07071CD-F4EC-0544-9F08-7CC5F4457141}"/>
                </a:ext>
              </a:extLst>
            </p:cNvPr>
            <p:cNvSpPr/>
            <p:nvPr/>
          </p:nvSpPr>
          <p:spPr>
            <a:xfrm>
              <a:off x="8133970" y="-3321"/>
              <a:ext cx="4058030" cy="45483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Why it matters</a:t>
              </a:r>
              <a:endParaRPr lang="en-US" b="1" dirty="0"/>
            </a:p>
          </p:txBody>
        </p:sp>
      </p:grpSp>
      <p:pic>
        <p:nvPicPr>
          <p:cNvPr id="4098" name="Picture 2" descr="FAQ 2: oil and gas, poverty and economic development | ODI: Think change">
            <a:extLst>
              <a:ext uri="{FF2B5EF4-FFF2-40B4-BE49-F238E27FC236}">
                <a16:creationId xmlns:a16="http://schemas.microsoft.com/office/drawing/2014/main" id="{8932FC34-FC1D-D09D-1385-2B4736C4E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1143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13BEF0-EAA9-AA68-447F-2B496939358F}"/>
              </a:ext>
            </a:extLst>
          </p:cNvPr>
          <p:cNvSpPr txBox="1"/>
          <p:nvPr/>
        </p:nvSpPr>
        <p:spPr>
          <a:xfrm>
            <a:off x="6734908" y="6642556"/>
            <a:ext cx="609432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https://odi.org/en/about/our-work/climate-and-sustainability/faq-2-oil-and-gas-poverty-and-economic-development/</a:t>
            </a:r>
          </a:p>
        </p:txBody>
      </p:sp>
    </p:spTree>
    <p:extLst>
      <p:ext uri="{BB962C8B-B14F-4D97-AF65-F5344CB8AC3E}">
        <p14:creationId xmlns:p14="http://schemas.microsoft.com/office/powerpoint/2010/main" val="1875798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989574"/>
            <a:ext cx="5824848" cy="4165284"/>
          </a:xfrm>
        </p:spPr>
        <p:txBody>
          <a:bodyPr>
            <a:normAutofit/>
          </a:bodyPr>
          <a:lstStyle/>
          <a:p>
            <a:r>
              <a:rPr lang="en-US" sz="4000" b="1" dirty="0"/>
              <a:t>Thank You!</a:t>
            </a:r>
            <a:endParaRPr lang="en-US" sz="40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0" y="5295481"/>
            <a:ext cx="6095999" cy="1562519"/>
          </a:xfrm>
          <a:solidFill>
            <a:schemeClr val="tx2"/>
          </a:solidFill>
        </p:spPr>
        <p:txBody>
          <a:bodyPr anchor="t" anchorCtr="1">
            <a:normAutofit fontScale="62500" lnSpcReduction="20000"/>
          </a:bodyPr>
          <a:lstStyle/>
          <a:p>
            <a:r>
              <a:rPr lang="en-US" b="1" dirty="0"/>
              <a:t>Dr. Fabian Villalobos</a:t>
            </a:r>
          </a:p>
          <a:p>
            <a:r>
              <a:rPr lang="en-US" sz="3200" dirty="0"/>
              <a:t>Engineer, RAND Corporation</a:t>
            </a:r>
          </a:p>
          <a:p>
            <a:r>
              <a:rPr lang="en-US" sz="3200" dirty="0"/>
              <a:t>Prof. of Policy Analysis, Pardee RAND Graduate School</a:t>
            </a:r>
          </a:p>
          <a:p>
            <a:r>
              <a:rPr lang="en-US" sz="3200" dirty="0"/>
              <a:t>fvillalo@rand.org</a:t>
            </a:r>
          </a:p>
          <a:p>
            <a:endParaRPr lang="en-US" sz="32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A4C7A67-D2C2-452C-810E-459F569918C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8" r="20508"/>
          <a:stretch>
            <a:fillRect/>
          </a:stretch>
        </p:blipFill>
        <p:spPr/>
      </p:pic>
      <p:pic>
        <p:nvPicPr>
          <p:cNvPr id="5" name="Picture 4" descr="A construction site with machinery and trees&#10;&#10;Description automatically generated">
            <a:extLst>
              <a:ext uri="{FF2B5EF4-FFF2-40B4-BE49-F238E27FC236}">
                <a16:creationId xmlns:a16="http://schemas.microsoft.com/office/drawing/2014/main" id="{9A80433F-0F7F-2689-402D-8E65EA8935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2" t="-92" r="13232" b="92"/>
          <a:stretch/>
        </p:blipFill>
        <p:spPr>
          <a:xfrm>
            <a:off x="6096000" y="-6306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49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074">
            <a:extLst>
              <a:ext uri="{FF2B5EF4-FFF2-40B4-BE49-F238E27FC236}">
                <a16:creationId xmlns:a16="http://schemas.microsoft.com/office/drawing/2014/main" id="{034DF853-26D4-4EEF-23F2-2A11F4AA0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006" y="5824692"/>
            <a:ext cx="2789930" cy="103330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5553EDD-0E82-4DA6-84FA-8F0598417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777875"/>
          </a:xfrm>
        </p:spPr>
        <p:txBody>
          <a:bodyPr>
            <a:normAutofit/>
          </a:bodyPr>
          <a:lstStyle/>
          <a:p>
            <a:r>
              <a:rPr lang="en-US" sz="4000" b="1" dirty="0"/>
              <a:t>What are Critical Minerals?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64542A-5872-E2EF-9003-DBAC03C00662}"/>
              </a:ext>
            </a:extLst>
          </p:cNvPr>
          <p:cNvGrpSpPr/>
          <p:nvPr/>
        </p:nvGrpSpPr>
        <p:grpSpPr>
          <a:xfrm>
            <a:off x="0" y="-9524"/>
            <a:ext cx="12192000" cy="365124"/>
            <a:chOff x="0" y="-3321"/>
            <a:chExt cx="12192000" cy="45483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6D80CFA-88C2-9916-0DD7-579F26B45AF6}"/>
                </a:ext>
              </a:extLst>
            </p:cNvPr>
            <p:cNvSpPr/>
            <p:nvPr/>
          </p:nvSpPr>
          <p:spPr>
            <a:xfrm>
              <a:off x="4058030" y="-3321"/>
              <a:ext cx="4075940" cy="45483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Why we need them</a:t>
              </a:r>
              <a:endParaRPr lang="en-US" b="1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2638C60-2E75-65E3-C374-C3EACA013E8B}"/>
                </a:ext>
              </a:extLst>
            </p:cNvPr>
            <p:cNvSpPr/>
            <p:nvPr/>
          </p:nvSpPr>
          <p:spPr>
            <a:xfrm>
              <a:off x="0" y="-3321"/>
              <a:ext cx="4058030" cy="45483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The minerals we need</a:t>
              </a:r>
              <a:endParaRPr lang="en-US" b="1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ECFB16F-DD88-A3F8-70FA-F00836F519A5}"/>
                </a:ext>
              </a:extLst>
            </p:cNvPr>
            <p:cNvSpPr/>
            <p:nvPr/>
          </p:nvSpPr>
          <p:spPr>
            <a:xfrm>
              <a:off x="8133970" y="-3321"/>
              <a:ext cx="4058030" cy="45483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Why it matters</a:t>
              </a:r>
              <a:endParaRPr lang="en-US" b="1" dirty="0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ECD1789-2FD9-E563-3DDE-BAC38D283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90" y="1143000"/>
            <a:ext cx="2115332" cy="27178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3DCC590-686C-6524-73FD-D4C7606C1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2739" y="1132552"/>
            <a:ext cx="1920558" cy="272921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05F7DB0-C2D1-8DBF-4723-D93BA5AFA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690" y="3983541"/>
            <a:ext cx="3556097" cy="18769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961C4BF-0FCE-6199-64ED-DABBAF3C48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5869" y="1142550"/>
            <a:ext cx="1920558" cy="2723386"/>
          </a:xfrm>
          <a:prstGeom prst="rect">
            <a:avLst/>
          </a:prstGeom>
        </p:spPr>
      </p:pic>
      <p:pic>
        <p:nvPicPr>
          <p:cNvPr id="3076" name="Picture 4" descr="Doubling The Critical Mineral Potential Of Saudi Arabia">
            <a:extLst>
              <a:ext uri="{FF2B5EF4-FFF2-40B4-BE49-F238E27FC236}">
                <a16:creationId xmlns:a16="http://schemas.microsoft.com/office/drawing/2014/main" id="{E8ABFBED-5159-C075-76B1-089E28FAA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7" r="6563"/>
          <a:stretch/>
        </p:blipFill>
        <p:spPr bwMode="auto">
          <a:xfrm>
            <a:off x="8995268" y="3983541"/>
            <a:ext cx="2731159" cy="250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" name="Picture 3071">
            <a:extLst>
              <a:ext uri="{FF2B5EF4-FFF2-40B4-BE49-F238E27FC236}">
                <a16:creationId xmlns:a16="http://schemas.microsoft.com/office/drawing/2014/main" id="{3ECA3CA5-84CB-8F68-74B6-A825984A11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8814" y="1143600"/>
            <a:ext cx="2107390" cy="2710454"/>
          </a:xfrm>
          <a:prstGeom prst="rect">
            <a:avLst/>
          </a:prstGeom>
        </p:spPr>
      </p:pic>
      <p:pic>
        <p:nvPicPr>
          <p:cNvPr id="3080" name="Picture 8" descr="Brazil's critical and strategic minerals in a changing world ...">
            <a:extLst>
              <a:ext uri="{FF2B5EF4-FFF2-40B4-BE49-F238E27FC236}">
                <a16:creationId xmlns:a16="http://schemas.microsoft.com/office/drawing/2014/main" id="{0C3A1185-986A-C706-572D-BCFD9F668C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r="18314"/>
          <a:stretch/>
        </p:blipFill>
        <p:spPr bwMode="auto">
          <a:xfrm>
            <a:off x="6993653" y="3886584"/>
            <a:ext cx="1785666" cy="27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BC850EC5-CABA-C439-4F04-924B3D96E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1" y="1143600"/>
            <a:ext cx="1978632" cy="271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over: Time for Resilient Critical Material Supply Chain Policies">
            <a:extLst>
              <a:ext uri="{FF2B5EF4-FFF2-40B4-BE49-F238E27FC236}">
                <a16:creationId xmlns:a16="http://schemas.microsoft.com/office/drawing/2014/main" id="{4DB7CD2B-62F7-164A-7D3A-43F3EE4B2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314" y="3956446"/>
            <a:ext cx="2029759" cy="261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48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0CC7A018-A6C5-201C-521A-8E10B1B51365}"/>
              </a:ext>
            </a:extLst>
          </p:cNvPr>
          <p:cNvGrpSpPr/>
          <p:nvPr/>
        </p:nvGrpSpPr>
        <p:grpSpPr>
          <a:xfrm>
            <a:off x="4825128" y="2659054"/>
            <a:ext cx="6988385" cy="3945616"/>
            <a:chOff x="1428204" y="1776871"/>
            <a:chExt cx="9144001" cy="4647589"/>
          </a:xfrm>
        </p:grpSpPr>
        <p:pic>
          <p:nvPicPr>
            <p:cNvPr id="13" name="Picture 12" descr="A close up of a keyboard&#10;&#10;Description automatically generated">
              <a:extLst>
                <a:ext uri="{FF2B5EF4-FFF2-40B4-BE49-F238E27FC236}">
                  <a16:creationId xmlns:a16="http://schemas.microsoft.com/office/drawing/2014/main" id="{C0383533-A6A0-B2D4-7EAD-F6059A2994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488" t="80056"/>
            <a:stretch/>
          </p:blipFill>
          <p:spPr>
            <a:xfrm>
              <a:off x="2034692" y="5340814"/>
              <a:ext cx="7453460" cy="1083646"/>
            </a:xfrm>
            <a:prstGeom prst="rect">
              <a:avLst/>
            </a:prstGeom>
          </p:spPr>
        </p:pic>
        <p:pic>
          <p:nvPicPr>
            <p:cNvPr id="12" name="Picture 11" descr="A close up of a keyboard&#10;&#10;Description automatically generated">
              <a:extLst>
                <a:ext uri="{FF2B5EF4-FFF2-40B4-BE49-F238E27FC236}">
                  <a16:creationId xmlns:a16="http://schemas.microsoft.com/office/drawing/2014/main" id="{D14D3663-D493-CF44-8549-4B216D15B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3483"/>
            <a:stretch/>
          </p:blipFill>
          <p:spPr>
            <a:xfrm>
              <a:off x="1428205" y="1776871"/>
              <a:ext cx="9144000" cy="3614116"/>
            </a:xfrm>
            <a:prstGeom prst="rect">
              <a:avLst/>
            </a:prstGeom>
            <a:effectLst>
              <a:softEdge rad="0"/>
            </a:effec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BB9DCA6-0CC5-BA41-9268-E938CA287900}"/>
                </a:ext>
              </a:extLst>
            </p:cNvPr>
            <p:cNvSpPr/>
            <p:nvPr/>
          </p:nvSpPr>
          <p:spPr>
            <a:xfrm rot="5400000">
              <a:off x="2456007" y="3327242"/>
              <a:ext cx="493954" cy="483329"/>
            </a:xfrm>
            <a:prstGeom prst="rect">
              <a:avLst/>
            </a:prstGeom>
            <a:solidFill>
              <a:srgbClr val="5A9DDA">
                <a:alpha val="57647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A9D7EAD-39F5-E946-A4AE-B44B8F6BC5E1}"/>
                </a:ext>
              </a:extLst>
            </p:cNvPr>
            <p:cNvSpPr/>
            <p:nvPr/>
          </p:nvSpPr>
          <p:spPr>
            <a:xfrm rot="5400000">
              <a:off x="3225115" y="4392327"/>
              <a:ext cx="501106" cy="2543848"/>
            </a:xfrm>
            <a:prstGeom prst="rect">
              <a:avLst/>
            </a:prstGeom>
            <a:solidFill>
              <a:srgbClr val="5A9DDA">
                <a:alpha val="5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61B1097-A250-3045-8510-CFF83940CCC1}"/>
                </a:ext>
              </a:extLst>
            </p:cNvPr>
            <p:cNvSpPr/>
            <p:nvPr/>
          </p:nvSpPr>
          <p:spPr>
            <a:xfrm rot="5400000">
              <a:off x="6771929" y="3389361"/>
              <a:ext cx="501106" cy="4549780"/>
            </a:xfrm>
            <a:prstGeom prst="rect">
              <a:avLst/>
            </a:prstGeom>
            <a:solidFill>
              <a:srgbClr val="5A9DDA">
                <a:alpha val="5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7F038E6-E1C9-F799-932C-15B890B19C13}"/>
                </a:ext>
              </a:extLst>
            </p:cNvPr>
            <p:cNvSpPr/>
            <p:nvPr/>
          </p:nvSpPr>
          <p:spPr>
            <a:xfrm rot="5400000">
              <a:off x="1431571" y="2298677"/>
              <a:ext cx="501106" cy="507839"/>
            </a:xfrm>
            <a:prstGeom prst="rect">
              <a:avLst/>
            </a:prstGeom>
            <a:solidFill>
              <a:srgbClr val="C00000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CA74D6-898B-3F45-C2AC-A22D94C5EA92}"/>
                </a:ext>
              </a:extLst>
            </p:cNvPr>
            <p:cNvSpPr/>
            <p:nvPr/>
          </p:nvSpPr>
          <p:spPr>
            <a:xfrm rot="5400000">
              <a:off x="5494213" y="3308453"/>
              <a:ext cx="501106" cy="507839"/>
            </a:xfrm>
            <a:prstGeom prst="rect">
              <a:avLst/>
            </a:prstGeom>
            <a:solidFill>
              <a:srgbClr val="C00000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3E1195A-45E3-0280-E7A9-C05D97FF691C}"/>
                </a:ext>
              </a:extLst>
            </p:cNvPr>
            <p:cNvSpPr/>
            <p:nvPr/>
          </p:nvSpPr>
          <p:spPr>
            <a:xfrm rot="5400000">
              <a:off x="6002052" y="3308454"/>
              <a:ext cx="501106" cy="507839"/>
            </a:xfrm>
            <a:prstGeom prst="rect">
              <a:avLst/>
            </a:prstGeom>
            <a:solidFill>
              <a:srgbClr val="C00000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DCDDA30-E332-8AB9-EC7B-1F8EC1746B4B}"/>
                </a:ext>
              </a:extLst>
            </p:cNvPr>
            <p:cNvSpPr/>
            <p:nvPr/>
          </p:nvSpPr>
          <p:spPr>
            <a:xfrm rot="5400000">
              <a:off x="4492051" y="3316733"/>
              <a:ext cx="501106" cy="507839"/>
            </a:xfrm>
            <a:prstGeom prst="rect">
              <a:avLst/>
            </a:prstGeom>
            <a:solidFill>
              <a:srgbClr val="C00000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2A03553-4A44-C50D-1A03-65B6135639C9}"/>
                </a:ext>
              </a:extLst>
            </p:cNvPr>
            <p:cNvSpPr/>
            <p:nvPr/>
          </p:nvSpPr>
          <p:spPr>
            <a:xfrm rot="5400000">
              <a:off x="8035816" y="2298678"/>
              <a:ext cx="501106" cy="507839"/>
            </a:xfrm>
            <a:prstGeom prst="rect">
              <a:avLst/>
            </a:prstGeom>
            <a:solidFill>
              <a:srgbClr val="C00000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5E082A8-7948-EA7A-2D70-674DCD545F86}"/>
                </a:ext>
              </a:extLst>
            </p:cNvPr>
            <p:cNvSpPr/>
            <p:nvPr/>
          </p:nvSpPr>
          <p:spPr>
            <a:xfrm rot="5400000">
              <a:off x="8535840" y="3316734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2F2A151-7BF9-6C3A-5692-184AF72BA441}"/>
                </a:ext>
              </a:extLst>
            </p:cNvPr>
            <p:cNvSpPr/>
            <p:nvPr/>
          </p:nvSpPr>
          <p:spPr>
            <a:xfrm rot="5400000">
              <a:off x="8535840" y="3833471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B64C41A-FA05-1157-746F-80B162859FE6}"/>
                </a:ext>
              </a:extLst>
            </p:cNvPr>
            <p:cNvSpPr/>
            <p:nvPr/>
          </p:nvSpPr>
          <p:spPr>
            <a:xfrm rot="5400000">
              <a:off x="1939411" y="2298678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24FA31B-38B8-3A9E-058B-E09B128EE87E}"/>
                </a:ext>
              </a:extLst>
            </p:cNvPr>
            <p:cNvSpPr/>
            <p:nvPr/>
          </p:nvSpPr>
          <p:spPr>
            <a:xfrm rot="5400000">
              <a:off x="1939411" y="4331595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F4BFC88-5DBF-2521-A95E-DBBCAC8D81D8}"/>
                </a:ext>
              </a:extLst>
            </p:cNvPr>
            <p:cNvSpPr/>
            <p:nvPr/>
          </p:nvSpPr>
          <p:spPr>
            <a:xfrm rot="5400000">
              <a:off x="2448450" y="3836143"/>
              <a:ext cx="493954" cy="483329"/>
            </a:xfrm>
            <a:prstGeom prst="rect">
              <a:avLst/>
            </a:prstGeom>
            <a:solidFill>
              <a:srgbClr val="5A9DDA">
                <a:alpha val="57647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D5CA597-E855-BBB3-FF8A-F2045292E997}"/>
                </a:ext>
              </a:extLst>
            </p:cNvPr>
            <p:cNvSpPr/>
            <p:nvPr/>
          </p:nvSpPr>
          <p:spPr>
            <a:xfrm rot="5400000">
              <a:off x="2456007" y="4343849"/>
              <a:ext cx="493954" cy="483329"/>
            </a:xfrm>
            <a:prstGeom prst="rect">
              <a:avLst/>
            </a:prstGeom>
            <a:solidFill>
              <a:srgbClr val="5A9DDA">
                <a:alpha val="5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7179871-53F8-0C69-2D60-FD23154CDD0C}"/>
                </a:ext>
              </a:extLst>
            </p:cNvPr>
            <p:cNvSpPr/>
            <p:nvPr/>
          </p:nvSpPr>
          <p:spPr>
            <a:xfrm rot="5400000">
              <a:off x="8535840" y="4342393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6BB962A-1205-1841-78D3-6EBB05E01247}"/>
                </a:ext>
              </a:extLst>
            </p:cNvPr>
            <p:cNvSpPr/>
            <p:nvPr/>
          </p:nvSpPr>
          <p:spPr>
            <a:xfrm rot="5400000">
              <a:off x="3984210" y="3316734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65C828E-E5CC-F0F8-2D65-860D30E0598D}"/>
                </a:ext>
              </a:extLst>
            </p:cNvPr>
            <p:cNvSpPr/>
            <p:nvPr/>
          </p:nvSpPr>
          <p:spPr>
            <a:xfrm rot="5400000">
              <a:off x="1939411" y="3319969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7939B0F-0445-25D7-D0DF-F4CBAE2FFBFC}"/>
                </a:ext>
              </a:extLst>
            </p:cNvPr>
            <p:cNvSpPr/>
            <p:nvPr/>
          </p:nvSpPr>
          <p:spPr>
            <a:xfrm rot="5400000">
              <a:off x="9559816" y="2298679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4D2B153-EB26-4682-DA57-A4A60EDF171D}"/>
                </a:ext>
              </a:extLst>
            </p:cNvPr>
            <p:cNvSpPr/>
            <p:nvPr/>
          </p:nvSpPr>
          <p:spPr>
            <a:xfrm rot="5400000">
              <a:off x="8046852" y="3316735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CA1E265-1667-6C22-BD28-14B8C6AF7075}"/>
                </a:ext>
              </a:extLst>
            </p:cNvPr>
            <p:cNvSpPr/>
            <p:nvPr/>
          </p:nvSpPr>
          <p:spPr>
            <a:xfrm rot="5400000">
              <a:off x="2955089" y="4331596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78AC5D3-A73E-E89D-A1D3-DDE91AB6BAFA}"/>
                </a:ext>
              </a:extLst>
            </p:cNvPr>
            <p:cNvSpPr/>
            <p:nvPr/>
          </p:nvSpPr>
          <p:spPr>
            <a:xfrm rot="5400000">
              <a:off x="7539012" y="3833472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78AF877-80B1-032E-0BFA-244E1FB12783}"/>
                </a:ext>
              </a:extLst>
            </p:cNvPr>
            <p:cNvSpPr/>
            <p:nvPr/>
          </p:nvSpPr>
          <p:spPr>
            <a:xfrm rot="5400000">
              <a:off x="5494213" y="4337631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00BE30F-F8EF-D569-D45E-B8CC7281B0D3}"/>
                </a:ext>
              </a:extLst>
            </p:cNvPr>
            <p:cNvSpPr/>
            <p:nvPr/>
          </p:nvSpPr>
          <p:spPr>
            <a:xfrm rot="5400000">
              <a:off x="1939411" y="2814030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EB5E0C6-E45A-9DA0-B9D1-50C41A9BDAEC}"/>
                </a:ext>
              </a:extLst>
            </p:cNvPr>
            <p:cNvSpPr/>
            <p:nvPr/>
          </p:nvSpPr>
          <p:spPr>
            <a:xfrm rot="5400000">
              <a:off x="3468264" y="3825191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C57A9B7-395C-F9D4-C0A0-16B369C5B4E4}"/>
                </a:ext>
              </a:extLst>
            </p:cNvPr>
            <p:cNvSpPr/>
            <p:nvPr/>
          </p:nvSpPr>
          <p:spPr>
            <a:xfrm rot="5400000">
              <a:off x="6002052" y="3816177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8440C3F-9701-E3E7-2C49-F9EAF28E3942}"/>
                </a:ext>
              </a:extLst>
            </p:cNvPr>
            <p:cNvSpPr/>
            <p:nvPr/>
          </p:nvSpPr>
          <p:spPr>
            <a:xfrm rot="5400000">
              <a:off x="6002052" y="4331831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6825258-9099-E0F2-9979-25A4A0F54B10}"/>
                </a:ext>
              </a:extLst>
            </p:cNvPr>
            <p:cNvSpPr/>
            <p:nvPr/>
          </p:nvSpPr>
          <p:spPr>
            <a:xfrm rot="5400000">
              <a:off x="5502319" y="3816178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9AC3915-9494-956F-1129-E4B07CADA00B}"/>
                </a:ext>
              </a:extLst>
            </p:cNvPr>
            <p:cNvSpPr/>
            <p:nvPr/>
          </p:nvSpPr>
          <p:spPr>
            <a:xfrm rot="5400000">
              <a:off x="1431571" y="3833471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35B1DE0-B12E-7797-9008-C2168AF0E80B}"/>
                </a:ext>
              </a:extLst>
            </p:cNvPr>
            <p:cNvSpPr/>
            <p:nvPr/>
          </p:nvSpPr>
          <p:spPr>
            <a:xfrm rot="5400000">
              <a:off x="4993132" y="3816179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3381380-90B2-87E2-8947-1D0BDCA3BC15}"/>
                </a:ext>
              </a:extLst>
            </p:cNvPr>
            <p:cNvSpPr/>
            <p:nvPr/>
          </p:nvSpPr>
          <p:spPr>
            <a:xfrm rot="5400000">
              <a:off x="3471526" y="4331597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26344C2-E2F5-100E-B252-F5837DEB1B06}"/>
                </a:ext>
              </a:extLst>
            </p:cNvPr>
            <p:cNvSpPr/>
            <p:nvPr/>
          </p:nvSpPr>
          <p:spPr>
            <a:xfrm rot="5400000">
              <a:off x="9057582" y="3833472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B097AA2-7531-57A4-925F-57D2CDB6BF1B}"/>
                </a:ext>
              </a:extLst>
            </p:cNvPr>
            <p:cNvSpPr/>
            <p:nvPr/>
          </p:nvSpPr>
          <p:spPr>
            <a:xfrm rot="5400000">
              <a:off x="8046850" y="3833474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579E5EC-35D1-8442-5EB5-502044E0CCC0}"/>
                </a:ext>
              </a:extLst>
            </p:cNvPr>
            <p:cNvSpPr/>
            <p:nvPr/>
          </p:nvSpPr>
          <p:spPr>
            <a:xfrm rot="5400000">
              <a:off x="3972117" y="4331598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B756220-C8EA-E3C5-3136-7757CED2B7F7}"/>
                </a:ext>
              </a:extLst>
            </p:cNvPr>
            <p:cNvSpPr/>
            <p:nvPr/>
          </p:nvSpPr>
          <p:spPr>
            <a:xfrm rot="5400000">
              <a:off x="3468265" y="3315099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3B02BCF-9207-3802-81E0-02312222B3B6}"/>
                </a:ext>
              </a:extLst>
            </p:cNvPr>
            <p:cNvSpPr/>
            <p:nvPr/>
          </p:nvSpPr>
          <p:spPr>
            <a:xfrm rot="5400000">
              <a:off x="7018212" y="3308455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8CFFFBB-B3C7-06AA-4AB0-0AA22EA76A1F}"/>
                </a:ext>
              </a:extLst>
            </p:cNvPr>
            <p:cNvSpPr/>
            <p:nvPr/>
          </p:nvSpPr>
          <p:spPr>
            <a:xfrm rot="5400000">
              <a:off x="2952488" y="3825190"/>
              <a:ext cx="501105" cy="507840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DDE39121-5BCE-28E3-965C-6EDD13C3050C}"/>
                </a:ext>
              </a:extLst>
            </p:cNvPr>
            <p:cNvSpPr/>
            <p:nvPr/>
          </p:nvSpPr>
          <p:spPr>
            <a:xfrm rot="5400000">
              <a:off x="2965025" y="3315100"/>
              <a:ext cx="501105" cy="507840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D74A8EA-3C2D-7E1E-86F5-A9FBCD62A972}"/>
                </a:ext>
              </a:extLst>
            </p:cNvPr>
            <p:cNvSpPr/>
            <p:nvPr/>
          </p:nvSpPr>
          <p:spPr>
            <a:xfrm rot="5400000">
              <a:off x="7508851" y="2805723"/>
              <a:ext cx="501106" cy="507840"/>
            </a:xfrm>
            <a:prstGeom prst="rect">
              <a:avLst/>
            </a:prstGeom>
            <a:solidFill>
              <a:srgbClr val="C00000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D3D0885-8809-C548-982A-3B8487A82899}"/>
              </a:ext>
            </a:extLst>
          </p:cNvPr>
          <p:cNvSpPr txBox="1"/>
          <p:nvPr/>
        </p:nvSpPr>
        <p:spPr>
          <a:xfrm>
            <a:off x="609599" y="1147990"/>
            <a:ext cx="109728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en-US" sz="2000" dirty="0"/>
              <a:t>Generally: Mineral commodities (and intermediate chemicals) critical to Economic or National Security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D50289F-AD6A-A940-0269-C5F62F686887}"/>
              </a:ext>
            </a:extLst>
          </p:cNvPr>
          <p:cNvGrpSpPr/>
          <p:nvPr/>
        </p:nvGrpSpPr>
        <p:grpSpPr>
          <a:xfrm>
            <a:off x="6575399" y="2189479"/>
            <a:ext cx="2019326" cy="803740"/>
            <a:chOff x="7006767" y="2481046"/>
            <a:chExt cx="2019326" cy="80374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91A0DF7-F8F3-8059-76C3-7DEC20CE497F}"/>
                </a:ext>
              </a:extLst>
            </p:cNvPr>
            <p:cNvGrpSpPr/>
            <p:nvPr/>
          </p:nvGrpSpPr>
          <p:grpSpPr>
            <a:xfrm>
              <a:off x="7006768" y="2752111"/>
              <a:ext cx="2019325" cy="261610"/>
              <a:chOff x="113998" y="1112146"/>
              <a:chExt cx="2019325" cy="26161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02344A6-457C-CB4E-95DA-13027A3CAD9F}"/>
                  </a:ext>
                </a:extLst>
              </p:cNvPr>
              <p:cNvSpPr/>
              <p:nvPr/>
            </p:nvSpPr>
            <p:spPr>
              <a:xfrm rot="5400000">
                <a:off x="102015" y="1182356"/>
                <a:ext cx="191321" cy="167356"/>
              </a:xfrm>
              <a:prstGeom prst="rect">
                <a:avLst/>
              </a:prstGeom>
              <a:solidFill>
                <a:srgbClr val="C00000">
                  <a:alpha val="58000"/>
                </a:srgb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04D9639-472D-8245-9C5D-4869B29DAA9C}"/>
                  </a:ext>
                </a:extLst>
              </p:cNvPr>
              <p:cNvSpPr txBox="1"/>
              <p:nvPr/>
            </p:nvSpPr>
            <p:spPr>
              <a:xfrm>
                <a:off x="352066" y="1112146"/>
                <a:ext cx="178125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>
                    <a:latin typeface="Arial" panose="020B0604020202020204" pitchFamily="34" charset="0"/>
                    <a:cs typeface="Arial" panose="020B0604020202020204" pitchFamily="34" charset="0"/>
                  </a:rPr>
                  <a:t>Lithium-Ion Battery inputs</a:t>
                </a:r>
                <a:endParaRPr lang="en-US" sz="1100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A45AE76-CC25-B497-C750-51210979DC81}"/>
                </a:ext>
              </a:extLst>
            </p:cNvPr>
            <p:cNvGrpSpPr/>
            <p:nvPr/>
          </p:nvGrpSpPr>
          <p:grpSpPr>
            <a:xfrm>
              <a:off x="7006768" y="2481046"/>
              <a:ext cx="1706740" cy="261610"/>
              <a:chOff x="113998" y="490654"/>
              <a:chExt cx="1706740" cy="26161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E03FC3A-BC1D-CF4D-A026-077CF7BDBB86}"/>
                  </a:ext>
                </a:extLst>
              </p:cNvPr>
              <p:cNvSpPr/>
              <p:nvPr/>
            </p:nvSpPr>
            <p:spPr>
              <a:xfrm rot="5400000">
                <a:off x="102015" y="560864"/>
                <a:ext cx="191321" cy="167356"/>
              </a:xfrm>
              <a:prstGeom prst="rect">
                <a:avLst/>
              </a:prstGeom>
              <a:solidFill>
                <a:srgbClr val="5A9DDA">
                  <a:alpha val="58000"/>
                </a:srgb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C65C869-C873-EC42-8BEB-092349B63C20}"/>
                  </a:ext>
                </a:extLst>
              </p:cNvPr>
              <p:cNvSpPr txBox="1"/>
              <p:nvPr/>
            </p:nvSpPr>
            <p:spPr>
              <a:xfrm>
                <a:off x="352066" y="490654"/>
                <a:ext cx="146867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>
                    <a:latin typeface="Arial" panose="020B0604020202020204" pitchFamily="34" charset="0"/>
                    <a:cs typeface="Arial" panose="020B0604020202020204" pitchFamily="34" charset="0"/>
                  </a:rPr>
                  <a:t>Rare-earth elements</a:t>
                </a:r>
                <a:endParaRPr lang="en-US" sz="1100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608E7FA-17B8-9D9C-C932-32FAD39908DC}"/>
                </a:ext>
              </a:extLst>
            </p:cNvPr>
            <p:cNvGrpSpPr/>
            <p:nvPr/>
          </p:nvGrpSpPr>
          <p:grpSpPr>
            <a:xfrm>
              <a:off x="7006767" y="3023176"/>
              <a:ext cx="1855819" cy="261610"/>
              <a:chOff x="113998" y="1735052"/>
              <a:chExt cx="1855819" cy="26161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A16895B-E1EE-D88A-94EB-3C84D25ED3CD}"/>
                  </a:ext>
                </a:extLst>
              </p:cNvPr>
              <p:cNvSpPr/>
              <p:nvPr/>
            </p:nvSpPr>
            <p:spPr>
              <a:xfrm rot="5400000">
                <a:off x="102015" y="1805262"/>
                <a:ext cx="191321" cy="167356"/>
              </a:xfrm>
              <a:prstGeom prst="rect">
                <a:avLst/>
              </a:prstGeom>
              <a:solidFill>
                <a:srgbClr val="FFE699">
                  <a:alpha val="40000"/>
                </a:srgb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3F0E58-D7E1-2B10-DE3A-5B1A4D571E7A}"/>
                  </a:ext>
                </a:extLst>
              </p:cNvPr>
              <p:cNvSpPr txBox="1"/>
              <p:nvPr/>
            </p:nvSpPr>
            <p:spPr>
              <a:xfrm>
                <a:off x="352066" y="1735052"/>
                <a:ext cx="161775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>
                    <a:latin typeface="Arial" panose="020B0604020202020204" pitchFamily="34" charset="0"/>
                    <a:cs typeface="Arial" panose="020B0604020202020204" pitchFamily="34" charset="0"/>
                  </a:rPr>
                  <a:t>Other Critical Materials</a:t>
                </a:r>
                <a:endParaRPr lang="en-US" sz="1100"/>
              </a:p>
            </p:txBody>
          </p: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EC00E15-E453-9214-9D55-12FC292767F4}"/>
              </a:ext>
            </a:extLst>
          </p:cNvPr>
          <p:cNvSpPr txBox="1"/>
          <p:nvPr/>
        </p:nvSpPr>
        <p:spPr>
          <a:xfrm>
            <a:off x="5709742" y="3433794"/>
            <a:ext cx="35950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Note: The mineral commodities comprising critical minerals lists are not all pure elements as seen in the periodic table.</a:t>
            </a:r>
            <a:endParaRPr lang="en-US" sz="1000" dirty="0"/>
          </a:p>
        </p:txBody>
      </p:sp>
      <p:sp>
        <p:nvSpPr>
          <p:cNvPr id="74" name="Title 5">
            <a:extLst>
              <a:ext uri="{FF2B5EF4-FFF2-40B4-BE49-F238E27FC236}">
                <a16:creationId xmlns:a16="http://schemas.microsoft.com/office/drawing/2014/main" id="{4F7B8A43-E18B-A365-F0D9-2F5A9EBB8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8946"/>
          </a:xfrm>
        </p:spPr>
        <p:txBody>
          <a:bodyPr>
            <a:normAutofit/>
          </a:bodyPr>
          <a:lstStyle/>
          <a:p>
            <a:r>
              <a:rPr lang="en-US" sz="4000" b="1" dirty="0"/>
              <a:t>What are Critical Minerals?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2F91E7F-8B8D-0D01-9E05-05039F963B69}"/>
              </a:ext>
            </a:extLst>
          </p:cNvPr>
          <p:cNvSpPr txBox="1"/>
          <p:nvPr/>
        </p:nvSpPr>
        <p:spPr>
          <a:xfrm>
            <a:off x="378487" y="1761738"/>
            <a:ext cx="4442939" cy="4778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Critical Minerals Challenges</a:t>
            </a:r>
          </a:p>
          <a:p>
            <a:endParaRPr lang="en-US" sz="105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concentration of supply and/or suppliers heightens risk of disruption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Geographic-, country-, and firm- level concentration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Illiquid Markets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Price volatility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Deters Investment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Monopolistic + Monopsonistic behavior along with Economic Coercion by market participants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Industries with poor public perception and 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algn="ctr"/>
            <a:endParaRPr lang="en-US" sz="4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898A82-C3BD-7BFE-4EA1-FFC1207CAC3C}"/>
              </a:ext>
            </a:extLst>
          </p:cNvPr>
          <p:cNvSpPr txBox="1"/>
          <p:nvPr/>
        </p:nvSpPr>
        <p:spPr>
          <a:xfrm>
            <a:off x="5259321" y="0"/>
            <a:ext cx="3632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Critical Minerals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8642F3A-53F7-0912-A695-EF6AFD358444}"/>
              </a:ext>
            </a:extLst>
          </p:cNvPr>
          <p:cNvGrpSpPr/>
          <p:nvPr/>
        </p:nvGrpSpPr>
        <p:grpSpPr>
          <a:xfrm>
            <a:off x="0" y="-9524"/>
            <a:ext cx="12192000" cy="365124"/>
            <a:chOff x="0" y="-3321"/>
            <a:chExt cx="12192000" cy="4548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3C7A407-8BAA-02C9-46AF-048A66AB2A81}"/>
                </a:ext>
              </a:extLst>
            </p:cNvPr>
            <p:cNvSpPr/>
            <p:nvPr/>
          </p:nvSpPr>
          <p:spPr>
            <a:xfrm>
              <a:off x="4058030" y="-3321"/>
              <a:ext cx="4075940" cy="45483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Why we need them</a:t>
              </a:r>
              <a:endParaRPr lang="en-US" b="1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EB00DCE-ABD4-B69B-80EC-27BCB54D5FB9}"/>
                </a:ext>
              </a:extLst>
            </p:cNvPr>
            <p:cNvSpPr/>
            <p:nvPr/>
          </p:nvSpPr>
          <p:spPr>
            <a:xfrm>
              <a:off x="0" y="-3321"/>
              <a:ext cx="4058030" cy="45483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The minerals we need</a:t>
              </a:r>
              <a:endParaRPr lang="en-US" b="1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67B212-73CB-5C44-5452-6E105FBD0743}"/>
                </a:ext>
              </a:extLst>
            </p:cNvPr>
            <p:cNvSpPr/>
            <p:nvPr/>
          </p:nvSpPr>
          <p:spPr>
            <a:xfrm>
              <a:off x="8133970" y="-3321"/>
              <a:ext cx="4058030" cy="45483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Why it matters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9271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0CC7A018-A6C5-201C-521A-8E10B1B51365}"/>
              </a:ext>
            </a:extLst>
          </p:cNvPr>
          <p:cNvGrpSpPr/>
          <p:nvPr/>
        </p:nvGrpSpPr>
        <p:grpSpPr>
          <a:xfrm>
            <a:off x="4825128" y="2659054"/>
            <a:ext cx="6988385" cy="3945616"/>
            <a:chOff x="1428204" y="1776871"/>
            <a:chExt cx="9144001" cy="4647589"/>
          </a:xfrm>
        </p:grpSpPr>
        <p:pic>
          <p:nvPicPr>
            <p:cNvPr id="13" name="Picture 12" descr="A close up of a keyboard&#10;&#10;Description automatically generated">
              <a:extLst>
                <a:ext uri="{FF2B5EF4-FFF2-40B4-BE49-F238E27FC236}">
                  <a16:creationId xmlns:a16="http://schemas.microsoft.com/office/drawing/2014/main" id="{C0383533-A6A0-B2D4-7EAD-F6059A2994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488" t="80056"/>
            <a:stretch/>
          </p:blipFill>
          <p:spPr>
            <a:xfrm>
              <a:off x="2034692" y="5340814"/>
              <a:ext cx="7453460" cy="1083646"/>
            </a:xfrm>
            <a:prstGeom prst="rect">
              <a:avLst/>
            </a:prstGeom>
          </p:spPr>
        </p:pic>
        <p:pic>
          <p:nvPicPr>
            <p:cNvPr id="12" name="Picture 11" descr="A close up of a keyboard&#10;&#10;Description automatically generated">
              <a:extLst>
                <a:ext uri="{FF2B5EF4-FFF2-40B4-BE49-F238E27FC236}">
                  <a16:creationId xmlns:a16="http://schemas.microsoft.com/office/drawing/2014/main" id="{D14D3663-D493-CF44-8549-4B216D15B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3483"/>
            <a:stretch/>
          </p:blipFill>
          <p:spPr>
            <a:xfrm>
              <a:off x="1428205" y="1776871"/>
              <a:ext cx="9144000" cy="3614116"/>
            </a:xfrm>
            <a:prstGeom prst="rect">
              <a:avLst/>
            </a:prstGeom>
            <a:effectLst>
              <a:softEdge rad="0"/>
            </a:effec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BB9DCA6-0CC5-BA41-9268-E938CA287900}"/>
                </a:ext>
              </a:extLst>
            </p:cNvPr>
            <p:cNvSpPr/>
            <p:nvPr/>
          </p:nvSpPr>
          <p:spPr>
            <a:xfrm rot="5400000">
              <a:off x="2456007" y="3327242"/>
              <a:ext cx="493954" cy="483329"/>
            </a:xfrm>
            <a:prstGeom prst="rect">
              <a:avLst/>
            </a:prstGeom>
            <a:solidFill>
              <a:srgbClr val="5A9DDA">
                <a:alpha val="57647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A9D7EAD-39F5-E946-A4AE-B44B8F6BC5E1}"/>
                </a:ext>
              </a:extLst>
            </p:cNvPr>
            <p:cNvSpPr/>
            <p:nvPr/>
          </p:nvSpPr>
          <p:spPr>
            <a:xfrm rot="5400000">
              <a:off x="3225115" y="4392327"/>
              <a:ext cx="501106" cy="2543848"/>
            </a:xfrm>
            <a:prstGeom prst="rect">
              <a:avLst/>
            </a:prstGeom>
            <a:solidFill>
              <a:srgbClr val="5A9DDA">
                <a:alpha val="5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61B1097-A250-3045-8510-CFF83940CCC1}"/>
                </a:ext>
              </a:extLst>
            </p:cNvPr>
            <p:cNvSpPr/>
            <p:nvPr/>
          </p:nvSpPr>
          <p:spPr>
            <a:xfrm rot="5400000">
              <a:off x="6771929" y="3389361"/>
              <a:ext cx="501106" cy="4549780"/>
            </a:xfrm>
            <a:prstGeom prst="rect">
              <a:avLst/>
            </a:prstGeom>
            <a:solidFill>
              <a:srgbClr val="5A9DDA">
                <a:alpha val="5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7F038E6-E1C9-F799-932C-15B890B19C13}"/>
                </a:ext>
              </a:extLst>
            </p:cNvPr>
            <p:cNvSpPr/>
            <p:nvPr/>
          </p:nvSpPr>
          <p:spPr>
            <a:xfrm rot="5400000">
              <a:off x="1431571" y="2298677"/>
              <a:ext cx="501106" cy="507839"/>
            </a:xfrm>
            <a:prstGeom prst="rect">
              <a:avLst/>
            </a:prstGeom>
            <a:solidFill>
              <a:srgbClr val="C00000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CA74D6-898B-3F45-C2AC-A22D94C5EA92}"/>
                </a:ext>
              </a:extLst>
            </p:cNvPr>
            <p:cNvSpPr/>
            <p:nvPr/>
          </p:nvSpPr>
          <p:spPr>
            <a:xfrm rot="5400000">
              <a:off x="5494213" y="3308453"/>
              <a:ext cx="501106" cy="507839"/>
            </a:xfrm>
            <a:prstGeom prst="rect">
              <a:avLst/>
            </a:prstGeom>
            <a:solidFill>
              <a:srgbClr val="C00000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3E1195A-45E3-0280-E7A9-C05D97FF691C}"/>
                </a:ext>
              </a:extLst>
            </p:cNvPr>
            <p:cNvSpPr/>
            <p:nvPr/>
          </p:nvSpPr>
          <p:spPr>
            <a:xfrm rot="5400000">
              <a:off x="6002052" y="3308454"/>
              <a:ext cx="501106" cy="507839"/>
            </a:xfrm>
            <a:prstGeom prst="rect">
              <a:avLst/>
            </a:prstGeom>
            <a:solidFill>
              <a:srgbClr val="C00000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DCDDA30-E332-8AB9-EC7B-1F8EC1746B4B}"/>
                </a:ext>
              </a:extLst>
            </p:cNvPr>
            <p:cNvSpPr/>
            <p:nvPr/>
          </p:nvSpPr>
          <p:spPr>
            <a:xfrm rot="5400000">
              <a:off x="4492051" y="3316733"/>
              <a:ext cx="501106" cy="507839"/>
            </a:xfrm>
            <a:prstGeom prst="rect">
              <a:avLst/>
            </a:prstGeom>
            <a:solidFill>
              <a:srgbClr val="C00000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2A03553-4A44-C50D-1A03-65B6135639C9}"/>
                </a:ext>
              </a:extLst>
            </p:cNvPr>
            <p:cNvSpPr/>
            <p:nvPr/>
          </p:nvSpPr>
          <p:spPr>
            <a:xfrm rot="5400000">
              <a:off x="8035816" y="2298678"/>
              <a:ext cx="501106" cy="507839"/>
            </a:xfrm>
            <a:prstGeom prst="rect">
              <a:avLst/>
            </a:prstGeom>
            <a:solidFill>
              <a:srgbClr val="C00000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5E082A8-7948-EA7A-2D70-674DCD545F86}"/>
                </a:ext>
              </a:extLst>
            </p:cNvPr>
            <p:cNvSpPr/>
            <p:nvPr/>
          </p:nvSpPr>
          <p:spPr>
            <a:xfrm rot="5400000">
              <a:off x="8535840" y="3316734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2F2A151-7BF9-6C3A-5692-184AF72BA441}"/>
                </a:ext>
              </a:extLst>
            </p:cNvPr>
            <p:cNvSpPr/>
            <p:nvPr/>
          </p:nvSpPr>
          <p:spPr>
            <a:xfrm rot="5400000">
              <a:off x="8535840" y="3833471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B64C41A-FA05-1157-746F-80B162859FE6}"/>
                </a:ext>
              </a:extLst>
            </p:cNvPr>
            <p:cNvSpPr/>
            <p:nvPr/>
          </p:nvSpPr>
          <p:spPr>
            <a:xfrm rot="5400000">
              <a:off x="1939411" y="2298678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24FA31B-38B8-3A9E-058B-E09B128EE87E}"/>
                </a:ext>
              </a:extLst>
            </p:cNvPr>
            <p:cNvSpPr/>
            <p:nvPr/>
          </p:nvSpPr>
          <p:spPr>
            <a:xfrm rot="5400000">
              <a:off x="1939411" y="4331595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F4BFC88-5DBF-2521-A95E-DBBCAC8D81D8}"/>
                </a:ext>
              </a:extLst>
            </p:cNvPr>
            <p:cNvSpPr/>
            <p:nvPr/>
          </p:nvSpPr>
          <p:spPr>
            <a:xfrm rot="5400000">
              <a:off x="2448450" y="3836143"/>
              <a:ext cx="493954" cy="483329"/>
            </a:xfrm>
            <a:prstGeom prst="rect">
              <a:avLst/>
            </a:prstGeom>
            <a:solidFill>
              <a:srgbClr val="5A9DDA">
                <a:alpha val="57647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D5CA597-E855-BBB3-FF8A-F2045292E997}"/>
                </a:ext>
              </a:extLst>
            </p:cNvPr>
            <p:cNvSpPr/>
            <p:nvPr/>
          </p:nvSpPr>
          <p:spPr>
            <a:xfrm rot="5400000">
              <a:off x="2456007" y="4343849"/>
              <a:ext cx="493954" cy="483329"/>
            </a:xfrm>
            <a:prstGeom prst="rect">
              <a:avLst/>
            </a:prstGeom>
            <a:solidFill>
              <a:srgbClr val="5A9DDA">
                <a:alpha val="5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7179871-53F8-0C69-2D60-FD23154CDD0C}"/>
                </a:ext>
              </a:extLst>
            </p:cNvPr>
            <p:cNvSpPr/>
            <p:nvPr/>
          </p:nvSpPr>
          <p:spPr>
            <a:xfrm rot="5400000">
              <a:off x="8535840" y="4342393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6BB962A-1205-1841-78D3-6EBB05E01247}"/>
                </a:ext>
              </a:extLst>
            </p:cNvPr>
            <p:cNvSpPr/>
            <p:nvPr/>
          </p:nvSpPr>
          <p:spPr>
            <a:xfrm rot="5400000">
              <a:off x="3984210" y="3316734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65C828E-E5CC-F0F8-2D65-860D30E0598D}"/>
                </a:ext>
              </a:extLst>
            </p:cNvPr>
            <p:cNvSpPr/>
            <p:nvPr/>
          </p:nvSpPr>
          <p:spPr>
            <a:xfrm rot="5400000">
              <a:off x="1939411" y="3319969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7939B0F-0445-25D7-D0DF-F4CBAE2FFBFC}"/>
                </a:ext>
              </a:extLst>
            </p:cNvPr>
            <p:cNvSpPr/>
            <p:nvPr/>
          </p:nvSpPr>
          <p:spPr>
            <a:xfrm rot="5400000">
              <a:off x="9559816" y="2298679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4D2B153-EB26-4682-DA57-A4A60EDF171D}"/>
                </a:ext>
              </a:extLst>
            </p:cNvPr>
            <p:cNvSpPr/>
            <p:nvPr/>
          </p:nvSpPr>
          <p:spPr>
            <a:xfrm rot="5400000">
              <a:off x="8046852" y="3316735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CA1E265-1667-6C22-BD28-14B8C6AF7075}"/>
                </a:ext>
              </a:extLst>
            </p:cNvPr>
            <p:cNvSpPr/>
            <p:nvPr/>
          </p:nvSpPr>
          <p:spPr>
            <a:xfrm rot="5400000">
              <a:off x="2955089" y="4331596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78AC5D3-A73E-E89D-A1D3-DDE91AB6BAFA}"/>
                </a:ext>
              </a:extLst>
            </p:cNvPr>
            <p:cNvSpPr/>
            <p:nvPr/>
          </p:nvSpPr>
          <p:spPr>
            <a:xfrm rot="5400000">
              <a:off x="7539012" y="3833472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78AF877-80B1-032E-0BFA-244E1FB12783}"/>
                </a:ext>
              </a:extLst>
            </p:cNvPr>
            <p:cNvSpPr/>
            <p:nvPr/>
          </p:nvSpPr>
          <p:spPr>
            <a:xfrm rot="5400000">
              <a:off x="5494213" y="4337631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00BE30F-F8EF-D569-D45E-B8CC7281B0D3}"/>
                </a:ext>
              </a:extLst>
            </p:cNvPr>
            <p:cNvSpPr/>
            <p:nvPr/>
          </p:nvSpPr>
          <p:spPr>
            <a:xfrm rot="5400000">
              <a:off x="1939411" y="2814030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EB5E0C6-E45A-9DA0-B9D1-50C41A9BDAEC}"/>
                </a:ext>
              </a:extLst>
            </p:cNvPr>
            <p:cNvSpPr/>
            <p:nvPr/>
          </p:nvSpPr>
          <p:spPr>
            <a:xfrm rot="5400000">
              <a:off x="3468264" y="3825191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C57A9B7-395C-F9D4-C0A0-16B369C5B4E4}"/>
                </a:ext>
              </a:extLst>
            </p:cNvPr>
            <p:cNvSpPr/>
            <p:nvPr/>
          </p:nvSpPr>
          <p:spPr>
            <a:xfrm rot="5400000">
              <a:off x="6002052" y="3816177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8440C3F-9701-E3E7-2C49-F9EAF28E3942}"/>
                </a:ext>
              </a:extLst>
            </p:cNvPr>
            <p:cNvSpPr/>
            <p:nvPr/>
          </p:nvSpPr>
          <p:spPr>
            <a:xfrm rot="5400000">
              <a:off x="6002052" y="4331831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6825258-9099-E0F2-9979-25A4A0F54B10}"/>
                </a:ext>
              </a:extLst>
            </p:cNvPr>
            <p:cNvSpPr/>
            <p:nvPr/>
          </p:nvSpPr>
          <p:spPr>
            <a:xfrm rot="5400000">
              <a:off x="5502319" y="3816178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9AC3915-9494-956F-1129-E4B07CADA00B}"/>
                </a:ext>
              </a:extLst>
            </p:cNvPr>
            <p:cNvSpPr/>
            <p:nvPr/>
          </p:nvSpPr>
          <p:spPr>
            <a:xfrm rot="5400000">
              <a:off x="1431571" y="3833471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35B1DE0-B12E-7797-9008-C2168AF0E80B}"/>
                </a:ext>
              </a:extLst>
            </p:cNvPr>
            <p:cNvSpPr/>
            <p:nvPr/>
          </p:nvSpPr>
          <p:spPr>
            <a:xfrm rot="5400000">
              <a:off x="4993132" y="3816179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3381380-90B2-87E2-8947-1D0BDCA3BC15}"/>
                </a:ext>
              </a:extLst>
            </p:cNvPr>
            <p:cNvSpPr/>
            <p:nvPr/>
          </p:nvSpPr>
          <p:spPr>
            <a:xfrm rot="5400000">
              <a:off x="3471526" y="4331597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26344C2-E2F5-100E-B252-F5837DEB1B06}"/>
                </a:ext>
              </a:extLst>
            </p:cNvPr>
            <p:cNvSpPr/>
            <p:nvPr/>
          </p:nvSpPr>
          <p:spPr>
            <a:xfrm rot="5400000">
              <a:off x="9057582" y="3833472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B097AA2-7531-57A4-925F-57D2CDB6BF1B}"/>
                </a:ext>
              </a:extLst>
            </p:cNvPr>
            <p:cNvSpPr/>
            <p:nvPr/>
          </p:nvSpPr>
          <p:spPr>
            <a:xfrm rot="5400000">
              <a:off x="8046850" y="3833474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579E5EC-35D1-8442-5EB5-502044E0CCC0}"/>
                </a:ext>
              </a:extLst>
            </p:cNvPr>
            <p:cNvSpPr/>
            <p:nvPr/>
          </p:nvSpPr>
          <p:spPr>
            <a:xfrm rot="5400000">
              <a:off x="3972117" y="4331598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B756220-C8EA-E3C5-3136-7757CED2B7F7}"/>
                </a:ext>
              </a:extLst>
            </p:cNvPr>
            <p:cNvSpPr/>
            <p:nvPr/>
          </p:nvSpPr>
          <p:spPr>
            <a:xfrm rot="5400000">
              <a:off x="3468265" y="3315099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3B02BCF-9207-3802-81E0-02312222B3B6}"/>
                </a:ext>
              </a:extLst>
            </p:cNvPr>
            <p:cNvSpPr/>
            <p:nvPr/>
          </p:nvSpPr>
          <p:spPr>
            <a:xfrm rot="5400000">
              <a:off x="7018212" y="3308455"/>
              <a:ext cx="501106" cy="507839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8CFFFBB-B3C7-06AA-4AB0-0AA22EA76A1F}"/>
                </a:ext>
              </a:extLst>
            </p:cNvPr>
            <p:cNvSpPr/>
            <p:nvPr/>
          </p:nvSpPr>
          <p:spPr>
            <a:xfrm rot="5400000">
              <a:off x="2952488" y="3825190"/>
              <a:ext cx="501105" cy="507840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DDE39121-5BCE-28E3-965C-6EDD13C3050C}"/>
                </a:ext>
              </a:extLst>
            </p:cNvPr>
            <p:cNvSpPr/>
            <p:nvPr/>
          </p:nvSpPr>
          <p:spPr>
            <a:xfrm rot="5400000">
              <a:off x="2965025" y="3315100"/>
              <a:ext cx="501105" cy="507840"/>
            </a:xfrm>
            <a:prstGeom prst="rect">
              <a:avLst/>
            </a:prstGeom>
            <a:solidFill>
              <a:srgbClr val="FFE699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D74A8EA-3C2D-7E1E-86F5-A9FBCD62A972}"/>
                </a:ext>
              </a:extLst>
            </p:cNvPr>
            <p:cNvSpPr/>
            <p:nvPr/>
          </p:nvSpPr>
          <p:spPr>
            <a:xfrm rot="5400000">
              <a:off x="7508851" y="2805723"/>
              <a:ext cx="501106" cy="507840"/>
            </a:xfrm>
            <a:prstGeom prst="rect">
              <a:avLst/>
            </a:prstGeom>
            <a:solidFill>
              <a:srgbClr val="C00000">
                <a:alpha val="38824"/>
              </a:srgbClr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D3D0885-8809-C548-982A-3B8487A82899}"/>
              </a:ext>
            </a:extLst>
          </p:cNvPr>
          <p:cNvSpPr txBox="1"/>
          <p:nvPr/>
        </p:nvSpPr>
        <p:spPr>
          <a:xfrm>
            <a:off x="609599" y="1147990"/>
            <a:ext cx="109728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en-US" sz="2000" dirty="0"/>
              <a:t>Generally: Mineral commodities (and intermediate chemicals) critical to Economic or National Security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D50289F-AD6A-A940-0269-C5F62F686887}"/>
              </a:ext>
            </a:extLst>
          </p:cNvPr>
          <p:cNvGrpSpPr/>
          <p:nvPr/>
        </p:nvGrpSpPr>
        <p:grpSpPr>
          <a:xfrm>
            <a:off x="6575399" y="2189479"/>
            <a:ext cx="2019326" cy="803740"/>
            <a:chOff x="7006767" y="2481046"/>
            <a:chExt cx="2019326" cy="80374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91A0DF7-F8F3-8059-76C3-7DEC20CE497F}"/>
                </a:ext>
              </a:extLst>
            </p:cNvPr>
            <p:cNvGrpSpPr/>
            <p:nvPr/>
          </p:nvGrpSpPr>
          <p:grpSpPr>
            <a:xfrm>
              <a:off x="7006768" y="2752111"/>
              <a:ext cx="2019325" cy="261610"/>
              <a:chOff x="113998" y="1112146"/>
              <a:chExt cx="2019325" cy="26161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02344A6-457C-CB4E-95DA-13027A3CAD9F}"/>
                  </a:ext>
                </a:extLst>
              </p:cNvPr>
              <p:cNvSpPr/>
              <p:nvPr/>
            </p:nvSpPr>
            <p:spPr>
              <a:xfrm rot="5400000">
                <a:off x="102015" y="1182356"/>
                <a:ext cx="191321" cy="167356"/>
              </a:xfrm>
              <a:prstGeom prst="rect">
                <a:avLst/>
              </a:prstGeom>
              <a:solidFill>
                <a:srgbClr val="C00000">
                  <a:alpha val="58000"/>
                </a:srgb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04D9639-472D-8245-9C5D-4869B29DAA9C}"/>
                  </a:ext>
                </a:extLst>
              </p:cNvPr>
              <p:cNvSpPr txBox="1"/>
              <p:nvPr/>
            </p:nvSpPr>
            <p:spPr>
              <a:xfrm>
                <a:off x="352066" y="1112146"/>
                <a:ext cx="178125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>
                    <a:latin typeface="Arial" panose="020B0604020202020204" pitchFamily="34" charset="0"/>
                    <a:cs typeface="Arial" panose="020B0604020202020204" pitchFamily="34" charset="0"/>
                  </a:rPr>
                  <a:t>Lithium-Ion Battery inputs</a:t>
                </a:r>
                <a:endParaRPr lang="en-US" sz="1100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A45AE76-CC25-B497-C750-51210979DC81}"/>
                </a:ext>
              </a:extLst>
            </p:cNvPr>
            <p:cNvGrpSpPr/>
            <p:nvPr/>
          </p:nvGrpSpPr>
          <p:grpSpPr>
            <a:xfrm>
              <a:off x="7006768" y="2481046"/>
              <a:ext cx="1706740" cy="261610"/>
              <a:chOff x="113998" y="490654"/>
              <a:chExt cx="1706740" cy="26161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E03FC3A-BC1D-CF4D-A026-077CF7BDBB86}"/>
                  </a:ext>
                </a:extLst>
              </p:cNvPr>
              <p:cNvSpPr/>
              <p:nvPr/>
            </p:nvSpPr>
            <p:spPr>
              <a:xfrm rot="5400000">
                <a:off x="102015" y="560864"/>
                <a:ext cx="191321" cy="167356"/>
              </a:xfrm>
              <a:prstGeom prst="rect">
                <a:avLst/>
              </a:prstGeom>
              <a:solidFill>
                <a:srgbClr val="5A9DDA">
                  <a:alpha val="58000"/>
                </a:srgb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C65C869-C873-EC42-8BEB-092349B63C20}"/>
                  </a:ext>
                </a:extLst>
              </p:cNvPr>
              <p:cNvSpPr txBox="1"/>
              <p:nvPr/>
            </p:nvSpPr>
            <p:spPr>
              <a:xfrm>
                <a:off x="352066" y="490654"/>
                <a:ext cx="146867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>
                    <a:latin typeface="Arial" panose="020B0604020202020204" pitchFamily="34" charset="0"/>
                    <a:cs typeface="Arial" panose="020B0604020202020204" pitchFamily="34" charset="0"/>
                  </a:rPr>
                  <a:t>Rare-earth elements</a:t>
                </a:r>
                <a:endParaRPr lang="en-US" sz="1100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608E7FA-17B8-9D9C-C932-32FAD39908DC}"/>
                </a:ext>
              </a:extLst>
            </p:cNvPr>
            <p:cNvGrpSpPr/>
            <p:nvPr/>
          </p:nvGrpSpPr>
          <p:grpSpPr>
            <a:xfrm>
              <a:off x="7006767" y="3023176"/>
              <a:ext cx="1855819" cy="261610"/>
              <a:chOff x="113998" y="1735052"/>
              <a:chExt cx="1855819" cy="26161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A16895B-E1EE-D88A-94EB-3C84D25ED3CD}"/>
                  </a:ext>
                </a:extLst>
              </p:cNvPr>
              <p:cNvSpPr/>
              <p:nvPr/>
            </p:nvSpPr>
            <p:spPr>
              <a:xfrm rot="5400000">
                <a:off x="102015" y="1805262"/>
                <a:ext cx="191321" cy="167356"/>
              </a:xfrm>
              <a:prstGeom prst="rect">
                <a:avLst/>
              </a:prstGeom>
              <a:solidFill>
                <a:srgbClr val="FFE699">
                  <a:alpha val="40000"/>
                </a:srgb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3F0E58-D7E1-2B10-DE3A-5B1A4D571E7A}"/>
                  </a:ext>
                </a:extLst>
              </p:cNvPr>
              <p:cNvSpPr txBox="1"/>
              <p:nvPr/>
            </p:nvSpPr>
            <p:spPr>
              <a:xfrm>
                <a:off x="352066" y="1735052"/>
                <a:ext cx="161775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>
                    <a:latin typeface="Arial" panose="020B0604020202020204" pitchFamily="34" charset="0"/>
                    <a:cs typeface="Arial" panose="020B0604020202020204" pitchFamily="34" charset="0"/>
                  </a:rPr>
                  <a:t>Other Critical Materials</a:t>
                </a:r>
                <a:endParaRPr lang="en-US" sz="1100"/>
              </a:p>
            </p:txBody>
          </p: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EC00E15-E453-9214-9D55-12FC292767F4}"/>
              </a:ext>
            </a:extLst>
          </p:cNvPr>
          <p:cNvSpPr txBox="1"/>
          <p:nvPr/>
        </p:nvSpPr>
        <p:spPr>
          <a:xfrm>
            <a:off x="5709742" y="3433794"/>
            <a:ext cx="35950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Note: The mineral commodities comprising critical minerals lists are not all pure elements as seen in the periodic table.</a:t>
            </a:r>
            <a:endParaRPr lang="en-US" sz="1000" dirty="0"/>
          </a:p>
        </p:txBody>
      </p:sp>
      <p:sp>
        <p:nvSpPr>
          <p:cNvPr id="74" name="Title 5">
            <a:extLst>
              <a:ext uri="{FF2B5EF4-FFF2-40B4-BE49-F238E27FC236}">
                <a16:creationId xmlns:a16="http://schemas.microsoft.com/office/drawing/2014/main" id="{4F7B8A43-E18B-A365-F0D9-2F5A9EBB8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8946"/>
          </a:xfrm>
        </p:spPr>
        <p:txBody>
          <a:bodyPr>
            <a:normAutofit/>
          </a:bodyPr>
          <a:lstStyle/>
          <a:p>
            <a:r>
              <a:rPr lang="en-US" sz="4000" b="1" dirty="0"/>
              <a:t>What are Critical Minerals?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2F91E7F-8B8D-0D01-9E05-05039F963B69}"/>
              </a:ext>
            </a:extLst>
          </p:cNvPr>
          <p:cNvSpPr txBox="1"/>
          <p:nvPr/>
        </p:nvSpPr>
        <p:spPr>
          <a:xfrm>
            <a:off x="378487" y="1761738"/>
            <a:ext cx="4442939" cy="3885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Critical Minerals Challenges</a:t>
            </a:r>
          </a:p>
          <a:p>
            <a:endParaRPr lang="en-US" sz="105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concentration of supply and/or suppliers heightens risk of disruption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Geographic-, country-, and firm- level concentration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Illiquid Markets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Price volatility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Deters Investment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Monopolistic + Monopsonistic behavior along with Economic Coercion by market participants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Industries with poor public perception and history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898A82-C3BD-7BFE-4EA1-FFC1207CAC3C}"/>
              </a:ext>
            </a:extLst>
          </p:cNvPr>
          <p:cNvSpPr txBox="1"/>
          <p:nvPr/>
        </p:nvSpPr>
        <p:spPr>
          <a:xfrm>
            <a:off x="5259321" y="0"/>
            <a:ext cx="3632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Critical Minerals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8642F3A-53F7-0912-A695-EF6AFD358444}"/>
              </a:ext>
            </a:extLst>
          </p:cNvPr>
          <p:cNvGrpSpPr/>
          <p:nvPr/>
        </p:nvGrpSpPr>
        <p:grpSpPr>
          <a:xfrm>
            <a:off x="0" y="-9524"/>
            <a:ext cx="12192000" cy="365124"/>
            <a:chOff x="0" y="-3321"/>
            <a:chExt cx="12192000" cy="4548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3C7A407-8BAA-02C9-46AF-048A66AB2A81}"/>
                </a:ext>
              </a:extLst>
            </p:cNvPr>
            <p:cNvSpPr/>
            <p:nvPr/>
          </p:nvSpPr>
          <p:spPr>
            <a:xfrm>
              <a:off x="4058030" y="-3321"/>
              <a:ext cx="4075940" cy="45483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Why we need them</a:t>
              </a:r>
              <a:endParaRPr lang="en-US" b="1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EB00DCE-ABD4-B69B-80EC-27BCB54D5FB9}"/>
                </a:ext>
              </a:extLst>
            </p:cNvPr>
            <p:cNvSpPr/>
            <p:nvPr/>
          </p:nvSpPr>
          <p:spPr>
            <a:xfrm>
              <a:off x="0" y="-3321"/>
              <a:ext cx="4058030" cy="45483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The minerals we need</a:t>
              </a:r>
              <a:endParaRPr lang="en-US" b="1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67B212-73CB-5C44-5452-6E105FBD0743}"/>
                </a:ext>
              </a:extLst>
            </p:cNvPr>
            <p:cNvSpPr/>
            <p:nvPr/>
          </p:nvSpPr>
          <p:spPr>
            <a:xfrm>
              <a:off x="8133970" y="-3321"/>
              <a:ext cx="4058030" cy="45483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Why it matters</a:t>
              </a:r>
              <a:endParaRPr lang="en-US" b="1" dirty="0"/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E9DCA1C-AB70-87D4-7952-416597D66BBB}"/>
              </a:ext>
            </a:extLst>
          </p:cNvPr>
          <p:cNvSpPr/>
          <p:nvPr/>
        </p:nvSpPr>
        <p:spPr>
          <a:xfrm>
            <a:off x="522372" y="5684698"/>
            <a:ext cx="4156952" cy="1047698"/>
          </a:xfrm>
          <a:prstGeom prst="roundRect">
            <a:avLst>
              <a:gd name="adj" fmla="val 6117"/>
            </a:avLst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High uncertainty about access to supply at a fair market price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89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5553EDD-0E82-4DA6-84FA-8F0598417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777875"/>
          </a:xfrm>
        </p:spPr>
        <p:txBody>
          <a:bodyPr>
            <a:normAutofit/>
          </a:bodyPr>
          <a:lstStyle/>
          <a:p>
            <a:r>
              <a:rPr lang="en-US" sz="4000" b="1" dirty="0"/>
              <a:t>Why do we care about Supply Chains?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9CFC72-6E54-14E0-4EDB-FD412D8C6630}"/>
              </a:ext>
            </a:extLst>
          </p:cNvPr>
          <p:cNvGrpSpPr/>
          <p:nvPr/>
        </p:nvGrpSpPr>
        <p:grpSpPr>
          <a:xfrm>
            <a:off x="0" y="-9524"/>
            <a:ext cx="12192000" cy="365124"/>
            <a:chOff x="0" y="-3321"/>
            <a:chExt cx="12192000" cy="4548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C730A32-1D6C-68E2-89A6-3252D9B20141}"/>
                </a:ext>
              </a:extLst>
            </p:cNvPr>
            <p:cNvSpPr/>
            <p:nvPr/>
          </p:nvSpPr>
          <p:spPr>
            <a:xfrm>
              <a:off x="4058030" y="-3321"/>
              <a:ext cx="4075940" cy="45483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Why we need them</a:t>
              </a:r>
              <a:endParaRPr lang="en-US" b="1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CB7C79-3ED6-2E08-6B8C-5712841DC563}"/>
                </a:ext>
              </a:extLst>
            </p:cNvPr>
            <p:cNvSpPr/>
            <p:nvPr/>
          </p:nvSpPr>
          <p:spPr>
            <a:xfrm>
              <a:off x="0" y="-3321"/>
              <a:ext cx="4058030" cy="45483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The minerals we need</a:t>
              </a:r>
              <a:endParaRPr lang="en-US" b="1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D37753-C53F-ECBE-05E5-7AA4E89B988E}"/>
                </a:ext>
              </a:extLst>
            </p:cNvPr>
            <p:cNvSpPr/>
            <p:nvPr/>
          </p:nvSpPr>
          <p:spPr>
            <a:xfrm>
              <a:off x="8133970" y="-3321"/>
              <a:ext cx="4058030" cy="45483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Why it matters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9177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5553EDD-0E82-4DA6-84FA-8F0598417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777875"/>
          </a:xfrm>
        </p:spPr>
        <p:txBody>
          <a:bodyPr>
            <a:normAutofit/>
          </a:bodyPr>
          <a:lstStyle/>
          <a:p>
            <a:r>
              <a:rPr lang="en-US" sz="4000" b="1" dirty="0"/>
              <a:t>Why do we care about Supply Chains?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9CFC72-6E54-14E0-4EDB-FD412D8C6630}"/>
              </a:ext>
            </a:extLst>
          </p:cNvPr>
          <p:cNvGrpSpPr/>
          <p:nvPr/>
        </p:nvGrpSpPr>
        <p:grpSpPr>
          <a:xfrm>
            <a:off x="0" y="-9524"/>
            <a:ext cx="12192000" cy="365124"/>
            <a:chOff x="0" y="-3321"/>
            <a:chExt cx="12192000" cy="4548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C730A32-1D6C-68E2-89A6-3252D9B20141}"/>
                </a:ext>
              </a:extLst>
            </p:cNvPr>
            <p:cNvSpPr/>
            <p:nvPr/>
          </p:nvSpPr>
          <p:spPr>
            <a:xfrm>
              <a:off x="4058030" y="-3321"/>
              <a:ext cx="4075940" cy="45483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Why we need them</a:t>
              </a:r>
              <a:endParaRPr lang="en-US" b="1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CB7C79-3ED6-2E08-6B8C-5712841DC563}"/>
                </a:ext>
              </a:extLst>
            </p:cNvPr>
            <p:cNvSpPr/>
            <p:nvPr/>
          </p:nvSpPr>
          <p:spPr>
            <a:xfrm>
              <a:off x="0" y="-3321"/>
              <a:ext cx="4058030" cy="45483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The minerals we need</a:t>
              </a:r>
              <a:endParaRPr lang="en-US" b="1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D37753-C53F-ECBE-05E5-7AA4E89B988E}"/>
                </a:ext>
              </a:extLst>
            </p:cNvPr>
            <p:cNvSpPr/>
            <p:nvPr/>
          </p:nvSpPr>
          <p:spPr>
            <a:xfrm>
              <a:off x="8133970" y="-3321"/>
              <a:ext cx="4058030" cy="45483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Why it matters</a:t>
              </a:r>
              <a:endParaRPr lang="en-US" b="1" dirty="0"/>
            </a:p>
          </p:txBody>
        </p:sp>
      </p:grpSp>
      <p:pic>
        <p:nvPicPr>
          <p:cNvPr id="3074" name="Picture 2" descr="COVID-19 and Superpower Competition: An Effective American Response &gt;  National Defense University Press &gt; News Article View">
            <a:extLst>
              <a:ext uri="{FF2B5EF4-FFF2-40B4-BE49-F238E27FC236}">
                <a16:creationId xmlns:a16="http://schemas.microsoft.com/office/drawing/2014/main" id="{F3566CAF-185E-254A-B439-60ABB35549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" t="13229" r="4860" b="14660"/>
          <a:stretch/>
        </p:blipFill>
        <p:spPr bwMode="auto">
          <a:xfrm>
            <a:off x="1005583" y="1152524"/>
            <a:ext cx="10070660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633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Zebra Products | Printers, Barcode Scanners and More | Zebra">
            <a:extLst>
              <a:ext uri="{FF2B5EF4-FFF2-40B4-BE49-F238E27FC236}">
                <a16:creationId xmlns:a16="http://schemas.microsoft.com/office/drawing/2014/main" id="{91AEA42F-E0DD-9420-052F-9A6015FF5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652" y="5011406"/>
            <a:ext cx="2084810" cy="156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4">
            <a:extLst>
              <a:ext uri="{FF2B5EF4-FFF2-40B4-BE49-F238E27FC236}">
                <a16:creationId xmlns:a16="http://schemas.microsoft.com/office/drawing/2014/main" id="{D8076BAB-DCF1-4A4F-9AFF-5E85727494D5}"/>
              </a:ext>
            </a:extLst>
          </p:cNvPr>
          <p:cNvSpPr txBox="1">
            <a:spLocks/>
          </p:cNvSpPr>
          <p:nvPr/>
        </p:nvSpPr>
        <p:spPr>
          <a:xfrm>
            <a:off x="473144" y="2519922"/>
            <a:ext cx="5183188" cy="3640243"/>
          </a:xfrm>
          <a:prstGeom prst="rect">
            <a:avLst/>
          </a:prstGeom>
          <a:ln w="19050">
            <a:noFill/>
          </a:ln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5553EDD-0E82-4DA6-84FA-8F0598417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08" y="365125"/>
            <a:ext cx="11614067" cy="777875"/>
          </a:xfrm>
        </p:spPr>
        <p:txBody>
          <a:bodyPr>
            <a:noAutofit/>
          </a:bodyPr>
          <a:lstStyle/>
          <a:p>
            <a:r>
              <a:rPr lang="en-US" sz="4000" b="1" dirty="0"/>
              <a:t>Technology driving demand for Critical Minerals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628BE1-459C-0467-4442-0DAB51366970}"/>
              </a:ext>
            </a:extLst>
          </p:cNvPr>
          <p:cNvSpPr txBox="1"/>
          <p:nvPr/>
        </p:nvSpPr>
        <p:spPr>
          <a:xfrm>
            <a:off x="623247" y="1149501"/>
            <a:ext cx="112758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en-US" dirty="0"/>
              <a:t>Climate, Economic, and National Security concerns underly technological considerations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9CFC72-6E54-14E0-4EDB-FD412D8C6630}"/>
              </a:ext>
            </a:extLst>
          </p:cNvPr>
          <p:cNvGrpSpPr/>
          <p:nvPr/>
        </p:nvGrpSpPr>
        <p:grpSpPr>
          <a:xfrm>
            <a:off x="0" y="-9524"/>
            <a:ext cx="12192000" cy="365124"/>
            <a:chOff x="0" y="-3321"/>
            <a:chExt cx="12192000" cy="4548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C730A32-1D6C-68E2-89A6-3252D9B20141}"/>
                </a:ext>
              </a:extLst>
            </p:cNvPr>
            <p:cNvSpPr/>
            <p:nvPr/>
          </p:nvSpPr>
          <p:spPr>
            <a:xfrm>
              <a:off x="4058030" y="-3321"/>
              <a:ext cx="4075940" cy="45483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Why we need them</a:t>
              </a:r>
              <a:endParaRPr lang="en-US" b="1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CB7C79-3ED6-2E08-6B8C-5712841DC563}"/>
                </a:ext>
              </a:extLst>
            </p:cNvPr>
            <p:cNvSpPr/>
            <p:nvPr/>
          </p:nvSpPr>
          <p:spPr>
            <a:xfrm>
              <a:off x="0" y="-3321"/>
              <a:ext cx="4058030" cy="45483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The minerals we need</a:t>
              </a:r>
              <a:endParaRPr lang="en-US" b="1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D37753-C53F-ECBE-05E5-7AA4E89B988E}"/>
                </a:ext>
              </a:extLst>
            </p:cNvPr>
            <p:cNvSpPr/>
            <p:nvPr/>
          </p:nvSpPr>
          <p:spPr>
            <a:xfrm>
              <a:off x="8133970" y="-3321"/>
              <a:ext cx="4058030" cy="45483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Why it matters</a:t>
              </a:r>
              <a:endParaRPr lang="en-US" b="1" dirty="0"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4078BD5-A615-1BEC-151F-3B5598947884}"/>
              </a:ext>
            </a:extLst>
          </p:cNvPr>
          <p:cNvSpPr/>
          <p:nvPr/>
        </p:nvSpPr>
        <p:spPr>
          <a:xfrm>
            <a:off x="292924" y="3428999"/>
            <a:ext cx="8174385" cy="3164815"/>
          </a:xfrm>
          <a:prstGeom prst="roundRect">
            <a:avLst>
              <a:gd name="adj" fmla="val 3287"/>
            </a:avLst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b="1" dirty="0">
                <a:solidFill>
                  <a:schemeClr val="tx1"/>
                </a:solidFill>
              </a:rPr>
              <a:t>NATIONAL </a:t>
            </a:r>
          </a:p>
          <a:p>
            <a:r>
              <a:rPr lang="en-US" b="1" dirty="0">
                <a:solidFill>
                  <a:schemeClr val="tx1"/>
                </a:solidFill>
              </a:rPr>
              <a:t>SECURITY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66A170F-3E3E-7032-46DA-FB165968F255}"/>
              </a:ext>
            </a:extLst>
          </p:cNvPr>
          <p:cNvSpPr/>
          <p:nvPr/>
        </p:nvSpPr>
        <p:spPr>
          <a:xfrm>
            <a:off x="2333501" y="1659291"/>
            <a:ext cx="9385354" cy="3480058"/>
          </a:xfrm>
          <a:prstGeom prst="roundRect">
            <a:avLst>
              <a:gd name="adj" fmla="val 3287"/>
            </a:avLst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CLIMATE CHANGE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718BDD0-374C-B8EC-2356-8907785FBC96}"/>
              </a:ext>
            </a:extLst>
          </p:cNvPr>
          <p:cNvSpPr/>
          <p:nvPr/>
        </p:nvSpPr>
        <p:spPr>
          <a:xfrm>
            <a:off x="3968265" y="2250220"/>
            <a:ext cx="7930810" cy="4343596"/>
          </a:xfrm>
          <a:prstGeom prst="roundRect">
            <a:avLst>
              <a:gd name="adj" fmla="val 3287"/>
            </a:avLst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b="1" dirty="0">
                <a:solidFill>
                  <a:schemeClr val="tx1"/>
                </a:solidFill>
              </a:rPr>
              <a:t>ECONOMIC</a:t>
            </a:r>
          </a:p>
          <a:p>
            <a:pPr algn="r"/>
            <a:r>
              <a:rPr lang="en-US" b="1" dirty="0">
                <a:solidFill>
                  <a:schemeClr val="tx1"/>
                </a:solidFill>
              </a:rPr>
              <a:t>COMPETITIVENESS</a:t>
            </a:r>
          </a:p>
        </p:txBody>
      </p:sp>
      <p:pic>
        <p:nvPicPr>
          <p:cNvPr id="2054" name="Picture 6" descr="How Many Satellites are Orbiting the Earth? | Pixalytics Ltd">
            <a:extLst>
              <a:ext uri="{FF2B5EF4-FFF2-40B4-BE49-F238E27FC236}">
                <a16:creationId xmlns:a16="http://schemas.microsoft.com/office/drawing/2014/main" id="{84534D35-A1DF-7DFE-D2BC-5EDD197B2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114" y="3972293"/>
            <a:ext cx="1465247" cy="109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Jet engine | Engineering, Design, &amp; Functionality | Britannica">
            <a:extLst>
              <a:ext uri="{FF2B5EF4-FFF2-40B4-BE49-F238E27FC236}">
                <a16:creationId xmlns:a16="http://schemas.microsoft.com/office/drawing/2014/main" id="{18F8924C-169C-FBDC-B173-513A6FC17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84" y="5139351"/>
            <a:ext cx="2344629" cy="132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he road to the electric vehicles part 1: Business challenges">
            <a:extLst>
              <a:ext uri="{FF2B5EF4-FFF2-40B4-BE49-F238E27FC236}">
                <a16:creationId xmlns:a16="http://schemas.microsoft.com/office/drawing/2014/main" id="{3260DADC-7710-34C1-2482-AB95A49CA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58" y="2918129"/>
            <a:ext cx="2664541" cy="155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ow solar panels might help fix California's drought - Marketplace">
            <a:extLst>
              <a:ext uri="{FF2B5EF4-FFF2-40B4-BE49-F238E27FC236}">
                <a16:creationId xmlns:a16="http://schemas.microsoft.com/office/drawing/2014/main" id="{0835E99E-CCD9-FF7A-2F1C-3B212560E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786" y="2321256"/>
            <a:ext cx="2544472" cy="101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onsumer drones in conflict: where do they fit into IHL? - Humanitarian Law  &amp; Policy Blog">
            <a:extLst>
              <a:ext uri="{FF2B5EF4-FFF2-40B4-BE49-F238E27FC236}">
                <a16:creationId xmlns:a16="http://schemas.microsoft.com/office/drawing/2014/main" id="{112C0756-4988-C520-7DA9-A718F3BB06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1" t="16850" r="15660" b="29014"/>
          <a:stretch/>
        </p:blipFill>
        <p:spPr bwMode="auto">
          <a:xfrm>
            <a:off x="6334267" y="5340990"/>
            <a:ext cx="1997413" cy="8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Netherlands sending 200 Stinger missiles to Ukraine; More military aid en  route | NL Times">
            <a:extLst>
              <a:ext uri="{FF2B5EF4-FFF2-40B4-BE49-F238E27FC236}">
                <a16:creationId xmlns:a16="http://schemas.microsoft.com/office/drawing/2014/main" id="{30B0ABD6-E3D1-7041-5823-6667E8794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63" y="4012978"/>
            <a:ext cx="1894294" cy="104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Ukraine updates: EU agrees €2 billion ammo plan for Kyiv – DW – 03/20/2023">
            <a:extLst>
              <a:ext uri="{FF2B5EF4-FFF2-40B4-BE49-F238E27FC236}">
                <a16:creationId xmlns:a16="http://schemas.microsoft.com/office/drawing/2014/main" id="{56AF57F8-F7C2-8715-0159-3D791C7EF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907" y="5308606"/>
            <a:ext cx="1894294" cy="106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Wind turbine | Renewable Energy, Efficiency &amp; Design | Britannica">
            <a:extLst>
              <a:ext uri="{FF2B5EF4-FFF2-40B4-BE49-F238E27FC236}">
                <a16:creationId xmlns:a16="http://schemas.microsoft.com/office/drawing/2014/main" id="{97F786A5-A660-0FC3-B706-7128410DE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791" y="1727952"/>
            <a:ext cx="1584183" cy="118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General Motors makes moves to source rare earth metals for EV motors in  North America - The Verge">
            <a:extLst>
              <a:ext uri="{FF2B5EF4-FFF2-40B4-BE49-F238E27FC236}">
                <a16:creationId xmlns:a16="http://schemas.microsoft.com/office/drawing/2014/main" id="{28CE2D94-A5DF-F112-F3B5-3724D747D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3" b="12661"/>
          <a:stretch/>
        </p:blipFill>
        <p:spPr bwMode="auto">
          <a:xfrm>
            <a:off x="4051894" y="3481500"/>
            <a:ext cx="1316726" cy="91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Tesla 2170 Battery Cells: Greater Power At Comparable Cost">
            <a:extLst>
              <a:ext uri="{FF2B5EF4-FFF2-40B4-BE49-F238E27FC236}">
                <a16:creationId xmlns:a16="http://schemas.microsoft.com/office/drawing/2014/main" id="{74E100EC-31CD-978F-FD29-084EE14A9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0" t="10064" r="5132" b="6321"/>
          <a:stretch/>
        </p:blipFill>
        <p:spPr bwMode="auto">
          <a:xfrm>
            <a:off x="5705277" y="3481500"/>
            <a:ext cx="1634220" cy="88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Europe Is in the Middle of a Messy Nuclear Slowdown | WIRED">
            <a:extLst>
              <a:ext uri="{FF2B5EF4-FFF2-40B4-BE49-F238E27FC236}">
                <a16:creationId xmlns:a16="http://schemas.microsoft.com/office/drawing/2014/main" id="{3ECDF732-E88B-93E6-6B9B-65FF5B38A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" t="28990" r="19733" b="12659"/>
          <a:stretch/>
        </p:blipFill>
        <p:spPr bwMode="auto">
          <a:xfrm>
            <a:off x="2355589" y="3835512"/>
            <a:ext cx="1585351" cy="94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icroelectronics &amp; Electronics | AET Group">
            <a:extLst>
              <a:ext uri="{FF2B5EF4-FFF2-40B4-BE49-F238E27FC236}">
                <a16:creationId xmlns:a16="http://schemas.microsoft.com/office/drawing/2014/main" id="{7DAC4A1C-25A1-8BB3-0687-16EC29056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71"/>
          <a:stretch/>
        </p:blipFill>
        <p:spPr bwMode="auto">
          <a:xfrm>
            <a:off x="4894079" y="4188216"/>
            <a:ext cx="1317607" cy="88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533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Zebra Products | Printers, Barcode Scanners and More | Zebra">
            <a:extLst>
              <a:ext uri="{FF2B5EF4-FFF2-40B4-BE49-F238E27FC236}">
                <a16:creationId xmlns:a16="http://schemas.microsoft.com/office/drawing/2014/main" id="{91AEA42F-E0DD-9420-052F-9A6015FF5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652" y="5011406"/>
            <a:ext cx="2084810" cy="156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4">
            <a:extLst>
              <a:ext uri="{FF2B5EF4-FFF2-40B4-BE49-F238E27FC236}">
                <a16:creationId xmlns:a16="http://schemas.microsoft.com/office/drawing/2014/main" id="{D8076BAB-DCF1-4A4F-9AFF-5E85727494D5}"/>
              </a:ext>
            </a:extLst>
          </p:cNvPr>
          <p:cNvSpPr txBox="1">
            <a:spLocks/>
          </p:cNvSpPr>
          <p:nvPr/>
        </p:nvSpPr>
        <p:spPr>
          <a:xfrm>
            <a:off x="473144" y="2519922"/>
            <a:ext cx="5183188" cy="3640243"/>
          </a:xfrm>
          <a:prstGeom prst="rect">
            <a:avLst/>
          </a:prstGeom>
          <a:ln w="19050">
            <a:noFill/>
          </a:ln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5553EDD-0E82-4DA6-84FA-8F0598417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08" y="365125"/>
            <a:ext cx="11614067" cy="777875"/>
          </a:xfrm>
        </p:spPr>
        <p:txBody>
          <a:bodyPr>
            <a:noAutofit/>
          </a:bodyPr>
          <a:lstStyle/>
          <a:p>
            <a:r>
              <a:rPr lang="en-US" sz="4000" b="1" dirty="0"/>
              <a:t>Technology driving demand for Critical Minerals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628BE1-459C-0467-4442-0DAB51366970}"/>
              </a:ext>
            </a:extLst>
          </p:cNvPr>
          <p:cNvSpPr txBox="1"/>
          <p:nvPr/>
        </p:nvSpPr>
        <p:spPr>
          <a:xfrm>
            <a:off x="623247" y="1149501"/>
            <a:ext cx="112758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en-US" dirty="0"/>
              <a:t>Climate, Economic, and National Security concerns underly technological considerations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9CFC72-6E54-14E0-4EDB-FD412D8C6630}"/>
              </a:ext>
            </a:extLst>
          </p:cNvPr>
          <p:cNvGrpSpPr/>
          <p:nvPr/>
        </p:nvGrpSpPr>
        <p:grpSpPr>
          <a:xfrm>
            <a:off x="0" y="-9524"/>
            <a:ext cx="12192000" cy="365124"/>
            <a:chOff x="0" y="-3321"/>
            <a:chExt cx="12192000" cy="4548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C730A32-1D6C-68E2-89A6-3252D9B20141}"/>
                </a:ext>
              </a:extLst>
            </p:cNvPr>
            <p:cNvSpPr/>
            <p:nvPr/>
          </p:nvSpPr>
          <p:spPr>
            <a:xfrm>
              <a:off x="4058030" y="-3321"/>
              <a:ext cx="4075940" cy="45483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Why we need them</a:t>
              </a:r>
              <a:endParaRPr lang="en-US" b="1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CB7C79-3ED6-2E08-6B8C-5712841DC563}"/>
                </a:ext>
              </a:extLst>
            </p:cNvPr>
            <p:cNvSpPr/>
            <p:nvPr/>
          </p:nvSpPr>
          <p:spPr>
            <a:xfrm>
              <a:off x="0" y="-3321"/>
              <a:ext cx="4058030" cy="45483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The minerals we need</a:t>
              </a:r>
              <a:endParaRPr lang="en-US" b="1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D37753-C53F-ECBE-05E5-7AA4E89B988E}"/>
                </a:ext>
              </a:extLst>
            </p:cNvPr>
            <p:cNvSpPr/>
            <p:nvPr/>
          </p:nvSpPr>
          <p:spPr>
            <a:xfrm>
              <a:off x="8133970" y="-3321"/>
              <a:ext cx="4058030" cy="45483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Why it matters</a:t>
              </a:r>
              <a:endParaRPr lang="en-US" b="1" dirty="0"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4078BD5-A615-1BEC-151F-3B5598947884}"/>
              </a:ext>
            </a:extLst>
          </p:cNvPr>
          <p:cNvSpPr/>
          <p:nvPr/>
        </p:nvSpPr>
        <p:spPr>
          <a:xfrm>
            <a:off x="292924" y="3428999"/>
            <a:ext cx="8174385" cy="3164815"/>
          </a:xfrm>
          <a:prstGeom prst="roundRect">
            <a:avLst>
              <a:gd name="adj" fmla="val 3287"/>
            </a:avLst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b="1" dirty="0">
                <a:solidFill>
                  <a:schemeClr val="tx1"/>
                </a:solidFill>
              </a:rPr>
              <a:t>NATIONAL </a:t>
            </a:r>
          </a:p>
          <a:p>
            <a:r>
              <a:rPr lang="en-US" b="1" dirty="0">
                <a:solidFill>
                  <a:schemeClr val="tx1"/>
                </a:solidFill>
              </a:rPr>
              <a:t>SECURITY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66A170F-3E3E-7032-46DA-FB165968F255}"/>
              </a:ext>
            </a:extLst>
          </p:cNvPr>
          <p:cNvSpPr/>
          <p:nvPr/>
        </p:nvSpPr>
        <p:spPr>
          <a:xfrm>
            <a:off x="2333501" y="1659291"/>
            <a:ext cx="9385354" cy="3480058"/>
          </a:xfrm>
          <a:prstGeom prst="roundRect">
            <a:avLst>
              <a:gd name="adj" fmla="val 3287"/>
            </a:avLst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CLIMATE CHANGE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718BDD0-374C-B8EC-2356-8907785FBC96}"/>
              </a:ext>
            </a:extLst>
          </p:cNvPr>
          <p:cNvSpPr/>
          <p:nvPr/>
        </p:nvSpPr>
        <p:spPr>
          <a:xfrm>
            <a:off x="3968265" y="2250220"/>
            <a:ext cx="7930810" cy="4343596"/>
          </a:xfrm>
          <a:prstGeom prst="roundRect">
            <a:avLst>
              <a:gd name="adj" fmla="val 3287"/>
            </a:avLst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b="1" dirty="0">
                <a:solidFill>
                  <a:schemeClr val="tx1"/>
                </a:solidFill>
              </a:rPr>
              <a:t>ECONOMIC</a:t>
            </a:r>
          </a:p>
          <a:p>
            <a:pPr algn="r"/>
            <a:r>
              <a:rPr lang="en-US" b="1" dirty="0">
                <a:solidFill>
                  <a:schemeClr val="tx1"/>
                </a:solidFill>
              </a:rPr>
              <a:t>COMPETITIVENESS</a:t>
            </a:r>
          </a:p>
        </p:txBody>
      </p:sp>
      <p:pic>
        <p:nvPicPr>
          <p:cNvPr id="2054" name="Picture 6" descr="How Many Satellites are Orbiting the Earth? | Pixalytics Ltd">
            <a:extLst>
              <a:ext uri="{FF2B5EF4-FFF2-40B4-BE49-F238E27FC236}">
                <a16:creationId xmlns:a16="http://schemas.microsoft.com/office/drawing/2014/main" id="{84534D35-A1DF-7DFE-D2BC-5EDD197B2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114" y="3972293"/>
            <a:ext cx="1465247" cy="109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Jet engine | Engineering, Design, &amp; Functionality | Britannica">
            <a:extLst>
              <a:ext uri="{FF2B5EF4-FFF2-40B4-BE49-F238E27FC236}">
                <a16:creationId xmlns:a16="http://schemas.microsoft.com/office/drawing/2014/main" id="{18F8924C-169C-FBDC-B173-513A6FC17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84" y="5139351"/>
            <a:ext cx="2344629" cy="132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he road to the electric vehicles part 1: Business challenges">
            <a:extLst>
              <a:ext uri="{FF2B5EF4-FFF2-40B4-BE49-F238E27FC236}">
                <a16:creationId xmlns:a16="http://schemas.microsoft.com/office/drawing/2014/main" id="{3260DADC-7710-34C1-2482-AB95A49CA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58" y="2918129"/>
            <a:ext cx="2664541" cy="155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ow solar panels might help fix California's drought - Marketplace">
            <a:extLst>
              <a:ext uri="{FF2B5EF4-FFF2-40B4-BE49-F238E27FC236}">
                <a16:creationId xmlns:a16="http://schemas.microsoft.com/office/drawing/2014/main" id="{0835E99E-CCD9-FF7A-2F1C-3B212560E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786" y="2321256"/>
            <a:ext cx="2544472" cy="101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onsumer drones in conflict: where do they fit into IHL? - Humanitarian Law  &amp; Policy Blog">
            <a:extLst>
              <a:ext uri="{FF2B5EF4-FFF2-40B4-BE49-F238E27FC236}">
                <a16:creationId xmlns:a16="http://schemas.microsoft.com/office/drawing/2014/main" id="{112C0756-4988-C520-7DA9-A718F3BB06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1" t="16850" r="15660" b="29014"/>
          <a:stretch/>
        </p:blipFill>
        <p:spPr bwMode="auto">
          <a:xfrm>
            <a:off x="6334267" y="5340990"/>
            <a:ext cx="1997413" cy="8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Netherlands sending 200 Stinger missiles to Ukraine; More military aid en  route | NL Times">
            <a:extLst>
              <a:ext uri="{FF2B5EF4-FFF2-40B4-BE49-F238E27FC236}">
                <a16:creationId xmlns:a16="http://schemas.microsoft.com/office/drawing/2014/main" id="{30B0ABD6-E3D1-7041-5823-6667E8794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63" y="4012978"/>
            <a:ext cx="1894294" cy="104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Ukraine updates: EU agrees €2 billion ammo plan for Kyiv – DW – 03/20/2023">
            <a:extLst>
              <a:ext uri="{FF2B5EF4-FFF2-40B4-BE49-F238E27FC236}">
                <a16:creationId xmlns:a16="http://schemas.microsoft.com/office/drawing/2014/main" id="{56AF57F8-F7C2-8715-0159-3D791C7EF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907" y="5308606"/>
            <a:ext cx="1894294" cy="106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Wind turbine | Renewable Energy, Efficiency &amp; Design | Britannica">
            <a:extLst>
              <a:ext uri="{FF2B5EF4-FFF2-40B4-BE49-F238E27FC236}">
                <a16:creationId xmlns:a16="http://schemas.microsoft.com/office/drawing/2014/main" id="{97F786A5-A660-0FC3-B706-7128410DE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791" y="1727952"/>
            <a:ext cx="1584183" cy="118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General Motors makes moves to source rare earth metals for EV motors in  North America - The Verge">
            <a:extLst>
              <a:ext uri="{FF2B5EF4-FFF2-40B4-BE49-F238E27FC236}">
                <a16:creationId xmlns:a16="http://schemas.microsoft.com/office/drawing/2014/main" id="{28CE2D94-A5DF-F112-F3B5-3724D747D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3" b="12661"/>
          <a:stretch/>
        </p:blipFill>
        <p:spPr bwMode="auto">
          <a:xfrm>
            <a:off x="4051894" y="3481500"/>
            <a:ext cx="1316726" cy="91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Tesla 2170 Battery Cells: Greater Power At Comparable Cost">
            <a:extLst>
              <a:ext uri="{FF2B5EF4-FFF2-40B4-BE49-F238E27FC236}">
                <a16:creationId xmlns:a16="http://schemas.microsoft.com/office/drawing/2014/main" id="{74E100EC-31CD-978F-FD29-084EE14A9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0" t="10064" r="5132" b="6321"/>
          <a:stretch/>
        </p:blipFill>
        <p:spPr bwMode="auto">
          <a:xfrm>
            <a:off x="5705277" y="3481500"/>
            <a:ext cx="1634220" cy="88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Europe Is in the Middle of a Messy Nuclear Slowdown | WIRED">
            <a:extLst>
              <a:ext uri="{FF2B5EF4-FFF2-40B4-BE49-F238E27FC236}">
                <a16:creationId xmlns:a16="http://schemas.microsoft.com/office/drawing/2014/main" id="{3ECDF732-E88B-93E6-6B9B-65FF5B38A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" t="28990" r="19733" b="12659"/>
          <a:stretch/>
        </p:blipFill>
        <p:spPr bwMode="auto">
          <a:xfrm>
            <a:off x="2355589" y="3835512"/>
            <a:ext cx="1585351" cy="94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icroelectronics &amp; Electronics | AET Group">
            <a:extLst>
              <a:ext uri="{FF2B5EF4-FFF2-40B4-BE49-F238E27FC236}">
                <a16:creationId xmlns:a16="http://schemas.microsoft.com/office/drawing/2014/main" id="{7DAC4A1C-25A1-8BB3-0687-16EC29056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71"/>
          <a:stretch/>
        </p:blipFill>
        <p:spPr bwMode="auto">
          <a:xfrm>
            <a:off x="4894079" y="4188216"/>
            <a:ext cx="1317607" cy="88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1D96320-AB49-B1E8-D28A-3D6DE86F92B1}"/>
              </a:ext>
            </a:extLst>
          </p:cNvPr>
          <p:cNvSpPr/>
          <p:nvPr/>
        </p:nvSpPr>
        <p:spPr>
          <a:xfrm>
            <a:off x="5675722" y="1489665"/>
            <a:ext cx="2655958" cy="8376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32DAABB-BA4B-8346-CF90-08B1B7520123}"/>
              </a:ext>
            </a:extLst>
          </p:cNvPr>
          <p:cNvSpPr/>
          <p:nvPr/>
        </p:nvSpPr>
        <p:spPr>
          <a:xfrm>
            <a:off x="9809826" y="5950593"/>
            <a:ext cx="2655958" cy="8376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18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F91E30-6DF8-5461-F7D7-24ECFC4D4B72}"/>
              </a:ext>
            </a:extLst>
          </p:cNvPr>
          <p:cNvSpPr txBox="1"/>
          <p:nvPr/>
        </p:nvSpPr>
        <p:spPr>
          <a:xfrm>
            <a:off x="152400" y="6541263"/>
            <a:ext cx="46675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/>
              <a:t>SOURCE</a:t>
            </a:r>
            <a:r>
              <a:rPr lang="en-US" sz="800"/>
              <a:t>: Federal Register, National Archives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E3FA6A-37AC-686C-8CF3-1757643245AA}"/>
              </a:ext>
            </a:extLst>
          </p:cNvPr>
          <p:cNvSpPr txBox="1"/>
          <p:nvPr/>
        </p:nvSpPr>
        <p:spPr>
          <a:xfrm>
            <a:off x="589504" y="1152045"/>
            <a:ext cx="116024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en-US" dirty="0"/>
              <a:t>U.S. investing in domestic Li-ion battery supply chain – from mineral extraction to cell </a:t>
            </a:r>
            <a:r>
              <a:rPr lang="en-US" dirty="0" err="1"/>
              <a:t>mfg</a:t>
            </a:r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8BCB0B02-313F-70FB-96C0-FBB4CF1ED794}"/>
              </a:ext>
            </a:extLst>
          </p:cNvPr>
          <p:cNvSpPr/>
          <p:nvPr/>
        </p:nvSpPr>
        <p:spPr>
          <a:xfrm>
            <a:off x="152400" y="3626142"/>
            <a:ext cx="11887200" cy="1043426"/>
          </a:xfrm>
          <a:prstGeom prst="rightArrow">
            <a:avLst>
              <a:gd name="adj1" fmla="val 50000"/>
              <a:gd name="adj2" fmla="val 59677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3682B6-0CE4-5349-0CB3-4FBBBFC333A6}"/>
              </a:ext>
            </a:extLst>
          </p:cNvPr>
          <p:cNvSpPr txBox="1"/>
          <p:nvPr/>
        </p:nvSpPr>
        <p:spPr>
          <a:xfrm>
            <a:off x="5491312" y="4723836"/>
            <a:ext cx="216117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2021 - Bipartisan Infrastructure Bill</a:t>
            </a:r>
          </a:p>
          <a:p>
            <a:r>
              <a:rPr lang="en-US" sz="1400">
                <a:ea typeface="Tahoma" panose="020B0604030504040204" pitchFamily="34" charset="0"/>
                <a:cs typeface="Tahoma" panose="020B0604030504040204" pitchFamily="34" charset="0"/>
              </a:rPr>
              <a:t>Allocated $7B of funding to build a domestic battery supply chain and EV charging infrastructure</a:t>
            </a:r>
            <a:endParaRPr lang="en-US" sz="160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951412-3EA4-59F8-7F01-7B40ADF42234}"/>
              </a:ext>
            </a:extLst>
          </p:cNvPr>
          <p:cNvSpPr txBox="1"/>
          <p:nvPr/>
        </p:nvSpPr>
        <p:spPr>
          <a:xfrm>
            <a:off x="8033256" y="4723836"/>
            <a:ext cx="268149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2022 - Inflation Reduction Act</a:t>
            </a:r>
          </a:p>
          <a:p>
            <a:r>
              <a:rPr lang="en-US" sz="1400">
                <a:ea typeface="Tahoma" panose="020B0604030504040204" pitchFamily="34" charset="0"/>
                <a:cs typeface="Tahoma" panose="020B0604030504040204" pitchFamily="34" charset="0"/>
              </a:rPr>
              <a:t>Mandates domestic sourcing of raw materials and cell production for EVs; effectively bans raw materials from China or Russia…</a:t>
            </a:r>
            <a:endParaRPr lang="en-US" sz="140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216434-C953-9FF7-18FA-534C12555AAE}"/>
              </a:ext>
            </a:extLst>
          </p:cNvPr>
          <p:cNvSpPr txBox="1"/>
          <p:nvPr/>
        </p:nvSpPr>
        <p:spPr>
          <a:xfrm>
            <a:off x="9618031" y="2162692"/>
            <a:ext cx="2421569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2022 - Domestic Supply Chain Grants</a:t>
            </a:r>
          </a:p>
          <a:p>
            <a:r>
              <a:rPr lang="en-US" sz="1400">
                <a:ea typeface="Tahoma" panose="020B0604030504040204" pitchFamily="34" charset="0"/>
                <a:cs typeface="Tahoma" panose="020B0604030504040204" pitchFamily="34" charset="0"/>
              </a:rPr>
              <a:t>Uses $2.3B from BIB to develop domestic extraction and recycling capacity for battery supply chain</a:t>
            </a:r>
            <a:endParaRPr lang="en-US" sz="180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411006-1ED7-A8A1-53AF-35E0372DBB2D}"/>
              </a:ext>
            </a:extLst>
          </p:cNvPr>
          <p:cNvSpPr txBox="1"/>
          <p:nvPr/>
        </p:nvSpPr>
        <p:spPr>
          <a:xfrm>
            <a:off x="152400" y="2162692"/>
            <a:ext cx="3157391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2017 - EO 13817</a:t>
            </a:r>
          </a:p>
          <a:p>
            <a:r>
              <a:rPr lang="en-US" sz="1400" dirty="0">
                <a:ea typeface="Tahoma" panose="020B0604030504040204" pitchFamily="34" charset="0"/>
                <a:cs typeface="Tahoma" panose="020B0604030504040204" pitchFamily="34" charset="0"/>
              </a:rPr>
              <a:t>Directed Dept. of the Interior to publish list of critical minerals (35 materials list); aims to reduce disruption vulnerabilities in supply of critical minerals</a:t>
            </a:r>
            <a:endParaRPr lang="en-US" sz="16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82A305-8852-8361-C172-9B4056ECD246}"/>
              </a:ext>
            </a:extLst>
          </p:cNvPr>
          <p:cNvSpPr txBox="1"/>
          <p:nvPr/>
        </p:nvSpPr>
        <p:spPr>
          <a:xfrm>
            <a:off x="6458348" y="2162692"/>
            <a:ext cx="259423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2022 – Presidential Determination</a:t>
            </a:r>
          </a:p>
          <a:p>
            <a:r>
              <a:rPr lang="en-US" sz="140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Mining, beneficiation, processing of critical materials for batteries, EVs, etc. found applicable to Defense Production Act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2125D7-8CE9-5729-AB7B-B8E05EED8809}"/>
              </a:ext>
            </a:extLst>
          </p:cNvPr>
          <p:cNvSpPr txBox="1"/>
          <p:nvPr/>
        </p:nvSpPr>
        <p:spPr>
          <a:xfrm>
            <a:off x="3875238" y="2162692"/>
            <a:ext cx="20176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2021 - EO 14017</a:t>
            </a:r>
          </a:p>
          <a:p>
            <a:r>
              <a:rPr lang="en-US" sz="1400">
                <a:ea typeface="Tahoma" panose="020B0604030504040204" pitchFamily="34" charset="0"/>
                <a:cs typeface="Tahoma" panose="020B0604030504040204" pitchFamily="34" charset="0"/>
              </a:rPr>
              <a:t>Commences 100-day critical material supply chain review</a:t>
            </a:r>
            <a:endParaRPr lang="en-US" sz="140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E4FA9C-FF9D-89C9-4DE6-842F65FE5B77}"/>
              </a:ext>
            </a:extLst>
          </p:cNvPr>
          <p:cNvSpPr txBox="1"/>
          <p:nvPr/>
        </p:nvSpPr>
        <p:spPr>
          <a:xfrm>
            <a:off x="2275247" y="4723836"/>
            <a:ext cx="2835296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2020 - EO 13953</a:t>
            </a:r>
          </a:p>
          <a:p>
            <a:r>
              <a:rPr lang="en-US" sz="1400" dirty="0">
                <a:ea typeface="Tahoma" panose="020B0604030504040204" pitchFamily="34" charset="0"/>
                <a:cs typeface="Tahoma" panose="020B0604030504040204" pitchFamily="34" charset="0"/>
              </a:rPr>
              <a:t>Declares national emergency from </a:t>
            </a:r>
            <a:r>
              <a:rPr lang="en-US" sz="14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material dependence on </a:t>
            </a:r>
            <a:r>
              <a:rPr lang="en-US" sz="1400" dirty="0">
                <a:ea typeface="Tahoma" panose="020B0604030504040204" pitchFamily="34" charset="0"/>
                <a:cs typeface="Tahoma" panose="020B0604030504040204" pitchFamily="34" charset="0"/>
              </a:rPr>
              <a:t>foreign adversaries; directs all agencies to investigate dependencies and prioritize expanding domestic mineral production</a:t>
            </a:r>
            <a:endParaRPr lang="en-US" sz="1400" dirty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5AF6F68F-F6E3-85AD-FFC7-E74E24FE449F}"/>
              </a:ext>
            </a:extLst>
          </p:cNvPr>
          <p:cNvCxnSpPr>
            <a:cxnSpLocks/>
          </p:cNvCxnSpPr>
          <p:nvPr/>
        </p:nvCxnSpPr>
        <p:spPr>
          <a:xfrm rot="5400000">
            <a:off x="429617" y="3508333"/>
            <a:ext cx="754057" cy="524986"/>
          </a:xfrm>
          <a:prstGeom prst="bentConnector3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38248394-C1DA-0CB9-C642-CAFF38AEA206}"/>
              </a:ext>
            </a:extLst>
          </p:cNvPr>
          <p:cNvCxnSpPr>
            <a:cxnSpLocks/>
          </p:cNvCxnSpPr>
          <p:nvPr/>
        </p:nvCxnSpPr>
        <p:spPr>
          <a:xfrm rot="5400000">
            <a:off x="4018939" y="4274639"/>
            <a:ext cx="554563" cy="453673"/>
          </a:xfrm>
          <a:prstGeom prst="bentConnector3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7F22D28D-2961-BC32-3A89-A47CE84F52EE}"/>
              </a:ext>
            </a:extLst>
          </p:cNvPr>
          <p:cNvCxnSpPr>
            <a:cxnSpLocks/>
          </p:cNvCxnSpPr>
          <p:nvPr/>
        </p:nvCxnSpPr>
        <p:spPr>
          <a:xfrm rot="16200000" flipH="1">
            <a:off x="4882970" y="3367963"/>
            <a:ext cx="972297" cy="587485"/>
          </a:xfrm>
          <a:prstGeom prst="bentConnector3">
            <a:avLst>
              <a:gd name="adj1" fmla="val 63270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89579B65-8287-EDC6-41E5-DDA67BE08499}"/>
              </a:ext>
            </a:extLst>
          </p:cNvPr>
          <p:cNvCxnSpPr>
            <a:cxnSpLocks/>
          </p:cNvCxnSpPr>
          <p:nvPr/>
        </p:nvCxnSpPr>
        <p:spPr>
          <a:xfrm rot="5400000">
            <a:off x="6609228" y="4274639"/>
            <a:ext cx="554563" cy="453673"/>
          </a:xfrm>
          <a:prstGeom prst="bentConnector3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287D4D7C-E79E-268A-4390-0105EFBD8883}"/>
              </a:ext>
            </a:extLst>
          </p:cNvPr>
          <p:cNvCxnSpPr>
            <a:cxnSpLocks/>
            <a:stCxn id="20" idx="2"/>
          </p:cNvCxnSpPr>
          <p:nvPr/>
        </p:nvCxnSpPr>
        <p:spPr>
          <a:xfrm rot="16200000" flipH="1">
            <a:off x="7739526" y="3686737"/>
            <a:ext cx="477056" cy="445176"/>
          </a:xfrm>
          <a:prstGeom prst="bentConnector3">
            <a:avLst>
              <a:gd name="adj1" fmla="val 22954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A772CEF6-8C9C-3DE7-74E9-12218BE2A0C2}"/>
              </a:ext>
            </a:extLst>
          </p:cNvPr>
          <p:cNvCxnSpPr>
            <a:cxnSpLocks/>
          </p:cNvCxnSpPr>
          <p:nvPr/>
        </p:nvCxnSpPr>
        <p:spPr>
          <a:xfrm rot="5400000">
            <a:off x="9199517" y="4274639"/>
            <a:ext cx="554563" cy="453673"/>
          </a:xfrm>
          <a:prstGeom prst="bentConnector3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2F410918-6C82-083A-424D-07587ACAC00F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7699" y="3686737"/>
            <a:ext cx="477056" cy="445176"/>
          </a:xfrm>
          <a:prstGeom prst="bentConnector3">
            <a:avLst>
              <a:gd name="adj1" fmla="val 25305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ABC0CB2-2D4D-18FD-B7F0-07419E1C39EC}"/>
              </a:ext>
            </a:extLst>
          </p:cNvPr>
          <p:cNvGrpSpPr/>
          <p:nvPr/>
        </p:nvGrpSpPr>
        <p:grpSpPr>
          <a:xfrm>
            <a:off x="0" y="-9524"/>
            <a:ext cx="12192000" cy="365124"/>
            <a:chOff x="0" y="-3321"/>
            <a:chExt cx="12192000" cy="45483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898B012-7642-62FB-8334-585555A382F3}"/>
                </a:ext>
              </a:extLst>
            </p:cNvPr>
            <p:cNvSpPr/>
            <p:nvPr/>
          </p:nvSpPr>
          <p:spPr>
            <a:xfrm>
              <a:off x="4058030" y="-3321"/>
              <a:ext cx="4075940" cy="45483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Why we need them</a:t>
              </a:r>
              <a:endParaRPr lang="en-US" b="1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AE3EB2-A69C-D19E-82EE-0769CF6DF526}"/>
                </a:ext>
              </a:extLst>
            </p:cNvPr>
            <p:cNvSpPr/>
            <p:nvPr/>
          </p:nvSpPr>
          <p:spPr>
            <a:xfrm>
              <a:off x="0" y="-3321"/>
              <a:ext cx="4058030" cy="45483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The minerals we need</a:t>
              </a:r>
              <a:endParaRPr lang="en-US" b="1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17ED7B-920F-1A55-6C8B-07490C67D851}"/>
                </a:ext>
              </a:extLst>
            </p:cNvPr>
            <p:cNvSpPr/>
            <p:nvPr/>
          </p:nvSpPr>
          <p:spPr>
            <a:xfrm>
              <a:off x="8133970" y="-3321"/>
              <a:ext cx="4058030" cy="45483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Why it matters</a:t>
              </a:r>
              <a:endParaRPr lang="en-US" b="1" dirty="0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6DBB82C3-CE75-203B-2E5E-0E8AE54F7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08" y="365125"/>
            <a:ext cx="11612240" cy="777875"/>
          </a:xfrm>
        </p:spPr>
        <p:txBody>
          <a:bodyPr>
            <a:noAutofit/>
          </a:bodyPr>
          <a:lstStyle/>
          <a:p>
            <a:r>
              <a:rPr lang="en-US" sz="4000" b="1" dirty="0"/>
              <a:t>Global Policies Incentivize Investment from Private Sector</a:t>
            </a:r>
          </a:p>
        </p:txBody>
      </p:sp>
    </p:spTree>
    <p:extLst>
      <p:ext uri="{BB962C8B-B14F-4D97-AF65-F5344CB8AC3E}">
        <p14:creationId xmlns:p14="http://schemas.microsoft.com/office/powerpoint/2010/main" val="2728046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2429602-9A80-9D44-BC0B-7D3CAB33C2A2}">
  <we:reference id="22ff87a5-132f-4d52-9e97-94d888e4dd91" version="3.1.0.0" store="EXCatalog" storeType="EXCatalog"/>
  <we:alternateReferences>
    <we:reference id="WA104380050" version="3.1.0.0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B718ED5481A24FB62C55C9EA207DC1" ma:contentTypeVersion="12" ma:contentTypeDescription="Create a new document." ma:contentTypeScope="" ma:versionID="37caa6462a9242dbd1735a6e0b0b9fd9">
  <xsd:schema xmlns:xsd="http://www.w3.org/2001/XMLSchema" xmlns:xs="http://www.w3.org/2001/XMLSchema" xmlns:p="http://schemas.microsoft.com/office/2006/metadata/properties" xmlns:ns2="4b7b1dc3-857c-4ca7-bb44-2845c41cbf72" xmlns:ns3="f8f7414b-13f6-405d-9ab6-e1e5b7e2290f" targetNamespace="http://schemas.microsoft.com/office/2006/metadata/properties" ma:root="true" ma:fieldsID="2b91879a647d4a0f1c7f9593e4900f17" ns2:_="" ns3:_="">
    <xsd:import namespace="4b7b1dc3-857c-4ca7-bb44-2845c41cbf72"/>
    <xsd:import namespace="f8f7414b-13f6-405d-9ab6-e1e5b7e229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7b1dc3-857c-4ca7-bb44-2845c41cbf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717ef87-b198-4e8e-a219-eaced2cf0c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f7414b-13f6-405d-9ab6-e1e5b7e2290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eda40b71-6cf2-4612-bf34-b58ee3aab0d4}" ma:internalName="TaxCatchAll" ma:showField="CatchAllData" ma:web="f8f7414b-13f6-405d-9ab6-e1e5b7e229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8f7414b-13f6-405d-9ab6-e1e5b7e2290f">
      <UserInfo>
        <DisplayName/>
        <AccountId xsi:nil="true"/>
        <AccountType/>
      </UserInfo>
    </SharedWithUsers>
    <TaxCatchAll xmlns="f8f7414b-13f6-405d-9ab6-e1e5b7e2290f" xsi:nil="true"/>
    <lcf76f155ced4ddcb4097134ff3c332f xmlns="4b7b1dc3-857c-4ca7-bb44-2845c41cbf7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1588D7-AD86-4970-8072-A826729CEA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7b1dc3-857c-4ca7-bb44-2845c41cbf72"/>
    <ds:schemaRef ds:uri="f8f7414b-13f6-405d-9ab6-e1e5b7e229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2F124CA-A2B2-4EC3-8370-572F906B519A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f8f7414b-13f6-405d-9ab6-e1e5b7e2290f"/>
    <ds:schemaRef ds:uri="http://purl.org/dc/elements/1.1/"/>
    <ds:schemaRef ds:uri="http://schemas.microsoft.com/office/2006/metadata/properties"/>
    <ds:schemaRef ds:uri="http://schemas.microsoft.com/office/infopath/2007/PartnerControls"/>
    <ds:schemaRef ds:uri="4b7b1dc3-857c-4ca7-bb44-2845c41cbf7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EEFF8FB-AD81-4BF8-BE24-536DEBBB206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8975c20-18d4-40c9-811f-0d8ea387c6ea}" enabled="0" method="" siteId="{78975c20-18d4-40c9-811f-0d8ea387c6e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957</Words>
  <Application>Microsoft Office PowerPoint</Application>
  <PresentationFormat>Widescreen</PresentationFormat>
  <Paragraphs>145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MS Mincho</vt:lpstr>
      <vt:lpstr>Arial</vt:lpstr>
      <vt:lpstr>Calibri</vt:lpstr>
      <vt:lpstr>Calibri Light</vt:lpstr>
      <vt:lpstr>Franklin Gothic Book</vt:lpstr>
      <vt:lpstr>Helvetica</vt:lpstr>
      <vt:lpstr>Tahoma</vt:lpstr>
      <vt:lpstr>office theme</vt:lpstr>
      <vt:lpstr>Powering the Future: Digging into Critical Minerals, Supply Chains, and the Energy Transition  Panel 1: The minerals we need, why we need them, and why it matters</vt:lpstr>
      <vt:lpstr>What are Critical Minerals?</vt:lpstr>
      <vt:lpstr>What are Critical Minerals?</vt:lpstr>
      <vt:lpstr>What are Critical Minerals?</vt:lpstr>
      <vt:lpstr>Why do we care about Supply Chains?</vt:lpstr>
      <vt:lpstr>Why do we care about Supply Chains?</vt:lpstr>
      <vt:lpstr>Technology driving demand for Critical Minerals</vt:lpstr>
      <vt:lpstr>Technology driving demand for Critical Minerals</vt:lpstr>
      <vt:lpstr>Global Policies Incentivize Investment from Private Sector</vt:lpstr>
      <vt:lpstr>What is a Critical Mineral Supply Chain (CMSC)?</vt:lpstr>
      <vt:lpstr>Concerns from increased demand for Critical Minerals</vt:lpstr>
      <vt:lpstr>Concerns from increased demand for Critical Minerals</vt:lpstr>
      <vt:lpstr>Concerns, Yes. But Also, Opportunity.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Aimee Curtright</dc:creator>
  <cp:lastModifiedBy>Fabian Villalobos</cp:lastModifiedBy>
  <cp:revision>1</cp:revision>
  <dcterms:created xsi:type="dcterms:W3CDTF">2021-10-11T21:08:55Z</dcterms:created>
  <dcterms:modified xsi:type="dcterms:W3CDTF">2024-03-06T20:37:30Z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0x01010003B718ED5481A24FB62C55C9EA207DC1</vt:lpwstr>
  </property>
  <property fmtid="{D5CDD505-2E9C-101B-9397-08002B2CF9AE}" pid="3" name="Order">
    <vt:r8>18000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TriggerFlowInfo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MediaServiceImageTags">
    <vt:lpwstr/>
  </property>
</Properties>
</file>